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75" r:id="rId5"/>
    <p:sldId id="260" r:id="rId6"/>
    <p:sldId id="261" r:id="rId7"/>
    <p:sldId id="262" r:id="rId8"/>
    <p:sldId id="263" r:id="rId9"/>
    <p:sldId id="264" r:id="rId10"/>
    <p:sldId id="273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Roboto" pitchFamily="2" charset="0"/>
      <p:regular r:id="rId30"/>
      <p:bold r:id="rId31"/>
      <p: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Consolas" pitchFamily="49" charset="0"/>
      <p:regular r:id="rId37"/>
      <p:bold r:id="rId38"/>
      <p:italic r:id="rId39"/>
      <p:boldItalic r:id="rId40"/>
    </p:embeddedFont>
    <p:embeddedFont>
      <p:font typeface="Calibri Light" pitchFamily="34" charset="0"/>
      <p:regular r:id="rId41"/>
      <p:italic r:id="rId42"/>
    </p:embeddedFont>
    <p:embeddedFont>
      <p:font typeface="Cambria Math" pitchFamily="18" charset="0"/>
      <p:regular r:id="rId4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85" d="100"/>
          <a:sy n="85" d="100"/>
        </p:scale>
        <p:origin x="-103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75EDED47-E7AB-4E51-BF62-D55C0E516F32}"/>
    <pc:docChg chg="custSel delSld modSld">
      <pc:chgData name="Михаил Попов" userId="1ff28dec684c2c56" providerId="LiveId" clId="{75EDED47-E7AB-4E51-BF62-D55C0E516F32}" dt="2020-10-18T22:57:10.031" v="15" actId="47"/>
      <pc:docMkLst>
        <pc:docMk/>
      </pc:docMkLst>
      <pc:sldChg chg="modSp mod">
        <pc:chgData name="Михаил Попов" userId="1ff28dec684c2c56" providerId="LiveId" clId="{75EDED47-E7AB-4E51-BF62-D55C0E516F32}" dt="2020-10-18T22:56:36.739" v="13" actId="20577"/>
        <pc:sldMkLst>
          <pc:docMk/>
          <pc:sldMk cId="1465170759" sldId="256"/>
        </pc:sldMkLst>
        <pc:spChg chg="mod">
          <ac:chgData name="Михаил Попов" userId="1ff28dec684c2c56" providerId="LiveId" clId="{75EDED47-E7AB-4E51-BF62-D55C0E516F32}" dt="2020-10-18T22:56:36.739" v="13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75EDED47-E7AB-4E51-BF62-D55C0E516F32}" dt="2020-10-18T22:56:30.063" v="0" actId="20577"/>
          <ac:spMkLst>
            <pc:docMk/>
            <pc:sldMk cId="1465170759" sldId="256"/>
            <ac:spMk id="4" creationId="{3D7513FE-F7D4-4DB7-9981-AEC6FE4D2BE8}"/>
          </ac:spMkLst>
        </pc:spChg>
      </pc:sldChg>
      <pc:sldChg chg="delSp mod">
        <pc:chgData name="Михаил Попов" userId="1ff28dec684c2c56" providerId="LiveId" clId="{75EDED47-E7AB-4E51-BF62-D55C0E516F32}" dt="2020-10-18T22:57:06.649" v="14" actId="478"/>
        <pc:sldMkLst>
          <pc:docMk/>
          <pc:sldMk cId="3638549630" sldId="259"/>
        </pc:sldMkLst>
        <pc:spChg chg="del">
          <ac:chgData name="Михаил Попов" userId="1ff28dec684c2c56" providerId="LiveId" clId="{75EDED47-E7AB-4E51-BF62-D55C0E516F32}" dt="2020-10-18T22:57:06.649" v="14" actId="478"/>
          <ac:spMkLst>
            <pc:docMk/>
            <pc:sldMk cId="3638549630" sldId="259"/>
            <ac:spMk id="6" creationId="{7CD9FE24-DB61-41DE-87AA-4EF45F9F1892}"/>
          </ac:spMkLst>
        </pc:spChg>
      </pc:sldChg>
      <pc:sldChg chg="del">
        <pc:chgData name="Михаил Попов" userId="1ff28dec684c2c56" providerId="LiveId" clId="{75EDED47-E7AB-4E51-BF62-D55C0E516F32}" dt="2020-10-18T22:57:10.031" v="15" actId="47"/>
        <pc:sldMkLst>
          <pc:docMk/>
          <pc:sldMk cId="1501208565" sldId="260"/>
        </pc:sldMkLst>
      </pc:sldChg>
      <pc:sldChg chg="del">
        <pc:chgData name="Михаил Попов" userId="1ff28dec684c2c56" providerId="LiveId" clId="{75EDED47-E7AB-4E51-BF62-D55C0E516F32}" dt="2020-10-18T22:57:10.031" v="15" actId="47"/>
        <pc:sldMkLst>
          <pc:docMk/>
          <pc:sldMk cId="2833513963" sldId="261"/>
        </pc:sldMkLst>
      </pc:sldChg>
    </pc:docChg>
  </pc:docChgLst>
  <pc:docChgLst>
    <pc:chgData name="Михаил Попов" userId="1ff28dec684c2c56" providerId="LiveId" clId="{66086130-39A7-4F16-BBC8-7B0E31ACE234}"/>
    <pc:docChg chg="custSel modSld">
      <pc:chgData name="Михаил Попов" userId="1ff28dec684c2c56" providerId="LiveId" clId="{66086130-39A7-4F16-BBC8-7B0E31ACE234}" dt="2020-10-11T22:09:21.981" v="36" actId="14734"/>
      <pc:docMkLst>
        <pc:docMk/>
      </pc:docMkLst>
      <pc:sldChg chg="addSp delSp modSp mod">
        <pc:chgData name="Михаил Попов" userId="1ff28dec684c2c56" providerId="LiveId" clId="{66086130-39A7-4F16-BBC8-7B0E31ACE234}" dt="2020-10-11T22:06:24.814" v="9" actId="1076"/>
        <pc:sldMkLst>
          <pc:docMk/>
          <pc:sldMk cId="3719372188" sldId="258"/>
        </pc:sldMkLst>
        <pc:spChg chg="del">
          <ac:chgData name="Михаил Попов" userId="1ff28dec684c2c56" providerId="LiveId" clId="{66086130-39A7-4F16-BBC8-7B0E31ACE234}" dt="2020-10-11T22:06:19.237" v="7" actId="478"/>
          <ac:spMkLst>
            <pc:docMk/>
            <pc:sldMk cId="3719372188" sldId="258"/>
            <ac:spMk id="2" creationId="{540DA4F7-DAF2-417F-B5C1-57CEC4065B99}"/>
          </ac:spMkLst>
        </pc:spChg>
        <pc:spChg chg="add del mod">
          <ac:chgData name="Михаил Попов" userId="1ff28dec684c2c56" providerId="LiveId" clId="{66086130-39A7-4F16-BBC8-7B0E31ACE234}" dt="2020-10-11T22:06:21.530" v="8" actId="478"/>
          <ac:spMkLst>
            <pc:docMk/>
            <pc:sldMk cId="3719372188" sldId="258"/>
            <ac:spMk id="9" creationId="{357C7A89-9243-443F-9322-A91C678B707F}"/>
          </ac:spMkLst>
        </pc:spChg>
        <pc:picChg chg="add del mod">
          <ac:chgData name="Михаил Попов" userId="1ff28dec684c2c56" providerId="LiveId" clId="{66086130-39A7-4F16-BBC8-7B0E31ACE234}" dt="2020-10-11T22:05:50.298" v="4" actId="478"/>
          <ac:picMkLst>
            <pc:docMk/>
            <pc:sldMk cId="3719372188" sldId="258"/>
            <ac:picMk id="5" creationId="{8621C6B2-E2F7-43CB-9ACF-5A4991E8BD95}"/>
          </ac:picMkLst>
        </pc:picChg>
        <pc:picChg chg="del">
          <ac:chgData name="Михаил Попов" userId="1ff28dec684c2c56" providerId="LiveId" clId="{66086130-39A7-4F16-BBC8-7B0E31ACE234}" dt="2020-10-11T22:05:23.323" v="0" actId="478"/>
          <ac:picMkLst>
            <pc:docMk/>
            <pc:sldMk cId="3719372188" sldId="258"/>
            <ac:picMk id="6" creationId="{F8EE88D9-6947-4870-82E8-9D0FA35B126C}"/>
          </ac:picMkLst>
        </pc:picChg>
        <pc:picChg chg="add mod">
          <ac:chgData name="Михаил Попов" userId="1ff28dec684c2c56" providerId="LiveId" clId="{66086130-39A7-4F16-BBC8-7B0E31ACE234}" dt="2020-10-11T22:06:24.814" v="9" actId="1076"/>
          <ac:picMkLst>
            <pc:docMk/>
            <pc:sldMk cId="3719372188" sldId="258"/>
            <ac:picMk id="7" creationId="{6F455AC7-1D19-41A0-9B06-B8F18A4BC824}"/>
          </ac:picMkLst>
        </pc:picChg>
      </pc:sldChg>
      <pc:sldChg chg="addSp delSp modSp mod">
        <pc:chgData name="Михаил Попов" userId="1ff28dec684c2c56" providerId="LiveId" clId="{66086130-39A7-4F16-BBC8-7B0E31ACE234}" dt="2020-10-11T22:08:01.447" v="22" actId="12385"/>
        <pc:sldMkLst>
          <pc:docMk/>
          <pc:sldMk cId="1501208565" sldId="260"/>
        </pc:sldMkLst>
        <pc:graphicFrameChg chg="add mod modGraphic">
          <ac:chgData name="Михаил Попов" userId="1ff28dec684c2c56" providerId="LiveId" clId="{66086130-39A7-4F16-BBC8-7B0E31ACE234}" dt="2020-10-11T22:08:01.447" v="22" actId="12385"/>
          <ac:graphicFrameMkLst>
            <pc:docMk/>
            <pc:sldMk cId="1501208565" sldId="260"/>
            <ac:graphicFrameMk id="2" creationId="{67D601AC-D64D-49BA-A4C3-7A808BF8231D}"/>
          </ac:graphicFrameMkLst>
        </pc:graphicFrameChg>
        <pc:graphicFrameChg chg="del">
          <ac:chgData name="Михаил Попов" userId="1ff28dec684c2c56" providerId="LiveId" clId="{66086130-39A7-4F16-BBC8-7B0E31ACE234}" dt="2020-10-11T22:05:33.875" v="1" actId="478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mod">
        <pc:chgData name="Михаил Попов" userId="1ff28dec684c2c56" providerId="LiveId" clId="{66086130-39A7-4F16-BBC8-7B0E31ACE234}" dt="2020-10-11T22:09:21.981" v="36" actId="14734"/>
        <pc:sldMkLst>
          <pc:docMk/>
          <pc:sldMk cId="2833513963" sldId="261"/>
        </pc:sldMkLst>
        <pc:graphicFrameChg chg="add mod modGraphic">
          <ac:chgData name="Михаил Попов" userId="1ff28dec684c2c56" providerId="LiveId" clId="{66086130-39A7-4F16-BBC8-7B0E31ACE234}" dt="2020-10-11T22:09:21.981" v="36" actId="14734"/>
          <ac:graphicFrameMkLst>
            <pc:docMk/>
            <pc:sldMk cId="2833513963" sldId="261"/>
            <ac:graphicFrameMk id="2" creationId="{6EA4DBF3-9986-490F-8390-A3BF0257706F}"/>
          </ac:graphicFrameMkLst>
        </pc:graphicFrameChg>
        <pc:graphicFrameChg chg="del">
          <ac:chgData name="Михаил Попов" userId="1ff28dec684c2c56" providerId="LiveId" clId="{66086130-39A7-4F16-BBC8-7B0E31ACE234}" dt="2020-10-11T22:05:37.899" v="2" actId="478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</pc:docChg>
  </pc:docChgLst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11T21:58:13.550" v="5349" actId="4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del mod delAnim">
        <pc:chgData name="Михаил Попов" userId="1ff28dec684c2c56" providerId="LiveId" clId="{03013DFD-3B55-4A90-B38C-60752F0AB917}" dt="2020-09-11T21:58:13.550" v="5349" actId="47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5827476" sldId="293"/>
        </pc:sldMkLst>
      </pc:sldChg>
      <pc:sldChg chg="add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37255947" sldId="35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34708149" sldId="35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8723173" sldId="35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67873674" sldId="35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16431514" sldId="359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419852834" sldId="360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437456192" sldId="361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7512990" sldId="362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617217578" sldId="363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75283372" sldId="36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394239335" sldId="36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858648908" sldId="36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185704209" sldId="367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4773944" sldId="36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891166435" sldId="369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del mod ord">
        <pc:chgData name="Михаил Попов" userId="1ff28dec684c2c56" providerId="LiveId" clId="{03013DFD-3B55-4A90-B38C-60752F0AB917}" dt="2020-09-11T21:58:13.550" v="5349" actId="47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2FB0A346-2D39-4602-89A7-19CEF878DD81}"/>
    <pc:docChg chg="undo custSel mod addSld delSld modSld sldOrd">
      <pc:chgData name="Михаил Попов" userId="1ff28dec684c2c56" providerId="LiveId" clId="{2FB0A346-2D39-4602-89A7-19CEF878DD81}" dt="2020-09-27T22:31:20.712" v="891"/>
      <pc:docMkLst>
        <pc:docMk/>
      </pc:docMkLst>
      <pc:sldChg chg="modSp mod">
        <pc:chgData name="Михаил Попов" userId="1ff28dec684c2c56" providerId="LiveId" clId="{2FB0A346-2D39-4602-89A7-19CEF878DD81}" dt="2020-09-20T20:09:41.378" v="67" actId="14100"/>
        <pc:sldMkLst>
          <pc:docMk/>
          <pc:sldMk cId="1465170759" sldId="256"/>
        </pc:sldMkLst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2FB0A346-2D39-4602-89A7-19CEF878DD81}" dt="2020-09-20T20:09:41.378" v="67" actId="14100"/>
          <ac:spMkLst>
            <pc:docMk/>
            <pc:sldMk cId="1465170759" sldId="256"/>
            <ac:spMk id="3" creationId="{A377C2DA-5A58-4D5E-8AA8-AE385604BAC6}"/>
          </ac:spMkLst>
        </pc:spChg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modAnim">
        <pc:chgData name="Михаил Попов" userId="1ff28dec684c2c56" providerId="LiveId" clId="{2FB0A346-2D39-4602-89A7-19CEF878DD81}" dt="2020-09-20T21:18:58.759" v="680" actId="20577"/>
        <pc:sldMkLst>
          <pc:docMk/>
          <pc:sldMk cId="2884055356" sldId="257"/>
        </pc:sldMkLst>
        <pc:spChg chg="mod">
          <ac:chgData name="Михаил Попов" userId="1ff28dec684c2c56" providerId="LiveId" clId="{2FB0A346-2D39-4602-89A7-19CEF878DD81}" dt="2020-09-20T21:18:58.759" v="680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delSp modSp mod setBg delAnim">
        <pc:chgData name="Михаил Попов" userId="1ff28dec684c2c56" providerId="LiveId" clId="{2FB0A346-2D39-4602-89A7-19CEF878DD81}" dt="2020-09-20T21:01:19.582" v="430" actId="1076"/>
        <pc:sldMkLst>
          <pc:docMk/>
          <pc:sldMk cId="3672788101" sldId="258"/>
        </pc:sldMkLst>
        <pc:spChg chg="mod">
          <ac:chgData name="Михаил Попов" userId="1ff28dec684c2c56" providerId="LiveId" clId="{2FB0A346-2D39-4602-89A7-19CEF878DD81}" dt="2020-09-20T21:00:05.933" v="424"/>
          <ac:spMkLst>
            <pc:docMk/>
            <pc:sldMk cId="3672788101" sldId="258"/>
            <ac:spMk id="2" creationId="{A8E2A108-8F22-48F7-817E-3B2522E74052}"/>
          </ac:spMkLst>
        </pc:spChg>
        <pc:spChg chg="del">
          <ac:chgData name="Михаил Попов" userId="1ff28dec684c2c56" providerId="LiveId" clId="{2FB0A346-2D39-4602-89A7-19CEF878DD81}" dt="2020-09-20T20:59:12.029" v="414" actId="478"/>
          <ac:spMkLst>
            <pc:docMk/>
            <pc:sldMk cId="3672788101" sldId="258"/>
            <ac:spMk id="3" creationId="{10964EB1-5EDD-4842-BC7B-ACBC9432B9BE}"/>
          </ac:spMkLst>
        </pc:spChg>
        <pc:spChg chg="mod ord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4" creationId="{360EB2F4-F9B2-45D8-A5DA-36528BA1A87C}"/>
          </ac:spMkLst>
        </pc:spChg>
        <pc:spChg chg="add del mod">
          <ac:chgData name="Михаил Попов" userId="1ff28dec684c2c56" providerId="LiveId" clId="{2FB0A346-2D39-4602-89A7-19CEF878DD81}" dt="2020-09-20T20:59:15.378" v="415" actId="478"/>
          <ac:spMkLst>
            <pc:docMk/>
            <pc:sldMk cId="3672788101" sldId="258"/>
            <ac:spMk id="7" creationId="{966E5722-29DF-440A-85DC-EA88F5D90FBE}"/>
          </ac:spMkLst>
        </pc:spChg>
        <pc:spChg chg="add del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15" creationId="{53F29798-D584-4792-9B62-3F5F5C36D619}"/>
          </ac:spMkLst>
        </pc:spChg>
        <pc:grpChg chg="del">
          <ac:chgData name="Михаил Попов" userId="1ff28dec684c2c56" providerId="LiveId" clId="{2FB0A346-2D39-4602-89A7-19CEF878DD81}" dt="2020-09-20T20:59:22.318" v="416" actId="478"/>
          <ac:grpSpMkLst>
            <pc:docMk/>
            <pc:sldMk cId="3672788101" sldId="258"/>
            <ac:grpSpMk id="23" creationId="{6E686ACD-FB4F-413E-8E36-AB9B4D0962AE}"/>
          </ac:grpSpMkLst>
        </pc:grp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6" creationId="{2A4B18BC-A514-4590-BFA7-2C256CF229DB}"/>
          </ac:picMkLst>
        </pc:picChg>
        <pc:picChg chg="add mod">
          <ac:chgData name="Михаил Попов" userId="1ff28dec684c2c56" providerId="LiveId" clId="{2FB0A346-2D39-4602-89A7-19CEF878DD81}" dt="2020-09-20T21:00:22.271" v="425" actId="1076"/>
          <ac:picMkLst>
            <pc:docMk/>
            <pc:sldMk cId="3672788101" sldId="258"/>
            <ac:picMk id="12" creationId="{466FE349-D2A3-4990-ACF9-39A046C1E773}"/>
          </ac:picMkLst>
        </pc:picChg>
        <pc:picChg chg="add mod">
          <ac:chgData name="Михаил Попов" userId="1ff28dec684c2c56" providerId="LiveId" clId="{2FB0A346-2D39-4602-89A7-19CEF878DD81}" dt="2020-09-20T21:01:19.582" v="430" actId="1076"/>
          <ac:picMkLst>
            <pc:docMk/>
            <pc:sldMk cId="3672788101" sldId="258"/>
            <ac:picMk id="18" creationId="{9B472D8F-EA52-4CB7-A83F-65538AA69E6D}"/>
          </ac:picMkLst>
        </pc:pic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25" creationId="{53EF37E7-7129-484C-B9D2-3E1C335C631F}"/>
          </ac:picMkLst>
        </pc:picChg>
      </pc:sldChg>
      <pc:sldChg chg="modSp add modAnim">
        <pc:chgData name="Михаил Попов" userId="1ff28dec684c2c56" providerId="LiveId" clId="{2FB0A346-2D39-4602-89A7-19CEF878DD81}" dt="2020-09-20T21:18:44.896" v="651"/>
        <pc:sldMkLst>
          <pc:docMk/>
          <pc:sldMk cId="1768557591" sldId="259"/>
        </pc:sldMkLst>
        <pc:spChg chg="mod">
          <ac:chgData name="Михаил Попов" userId="1ff28dec684c2c56" providerId="LiveId" clId="{2FB0A346-2D39-4602-89A7-19CEF878DD81}" dt="2020-09-20T21:18:44.896" v="651"/>
          <ac:spMkLst>
            <pc:docMk/>
            <pc:sldMk cId="1768557591" sldId="259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09:50.781" v="68" actId="47"/>
        <pc:sldMkLst>
          <pc:docMk/>
          <pc:sldMk cId="3164201559" sldId="259"/>
        </pc:sldMkLst>
      </pc:sldChg>
      <pc:sldChg chg="addSp delSp modSp add mod modAnim">
        <pc:chgData name="Михаил Попов" userId="1ff28dec684c2c56" providerId="LiveId" clId="{2FB0A346-2D39-4602-89A7-19CEF878DD81}" dt="2020-09-20T21:08:59.121" v="488"/>
        <pc:sldMkLst>
          <pc:docMk/>
          <pc:sldMk cId="1007563158" sldId="260"/>
        </pc:sldMkLst>
        <pc:spChg chg="mod">
          <ac:chgData name="Михаил Попов" userId="1ff28dec684c2c56" providerId="LiveId" clId="{2FB0A346-2D39-4602-89A7-19CEF878DD81}" dt="2020-09-20T21:07:09.870" v="473" actId="20577"/>
          <ac:spMkLst>
            <pc:docMk/>
            <pc:sldMk cId="1007563158" sldId="260"/>
            <ac:spMk id="2" creationId="{A8E2A108-8F22-48F7-817E-3B2522E74052}"/>
          </ac:spMkLst>
        </pc:spChg>
        <pc:grpChg chg="add mod">
          <ac:chgData name="Михаил Попов" userId="1ff28dec684c2c56" providerId="LiveId" clId="{2FB0A346-2D39-4602-89A7-19CEF878DD81}" dt="2020-09-20T21:08:45.390" v="486" actId="1076"/>
          <ac:grpSpMkLst>
            <pc:docMk/>
            <pc:sldMk cId="1007563158" sldId="260"/>
            <ac:grpSpMk id="6" creationId="{0BEC7782-72D0-4CB0-8759-B406FF355233}"/>
          </ac:grpSpMkLst>
        </pc:grpChg>
        <pc:picChg chg="add mod">
          <ac:chgData name="Михаил Попов" userId="1ff28dec684c2c56" providerId="LiveId" clId="{2FB0A346-2D39-4602-89A7-19CEF878DD81}" dt="2020-09-20T21:08:42.415" v="485" actId="1076"/>
          <ac:picMkLst>
            <pc:docMk/>
            <pc:sldMk cId="1007563158" sldId="260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7" creationId="{D8CE6E9F-F221-46D5-B2F6-7E6CCD17246E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8" creationId="{1651B9FE-E9D5-4D92-9C33-ED119FF76109}"/>
          </ac:picMkLst>
        </pc:picChg>
        <pc:picChg chg="add mod">
          <ac:chgData name="Михаил Попов" userId="1ff28dec684c2c56" providerId="LiveId" clId="{2FB0A346-2D39-4602-89A7-19CEF878DD81}" dt="2020-09-20T21:08:38.232" v="484" actId="1076"/>
          <ac:picMkLst>
            <pc:docMk/>
            <pc:sldMk cId="1007563158" sldId="260"/>
            <ac:picMk id="11" creationId="{47DCE5B9-586D-44CA-8D83-AF6C904FD0F5}"/>
          </ac:picMkLst>
        </pc:picChg>
        <pc:picChg chg="del">
          <ac:chgData name="Михаил Попов" userId="1ff28dec684c2c56" providerId="LiveId" clId="{2FB0A346-2D39-4602-89A7-19CEF878DD81}" dt="2020-09-20T21:05:27.691" v="436" actId="478"/>
          <ac:picMkLst>
            <pc:docMk/>
            <pc:sldMk cId="1007563158" sldId="260"/>
            <ac:picMk id="12" creationId="{466FE349-D2A3-4990-ACF9-39A046C1E773}"/>
          </ac:picMkLst>
        </pc:picChg>
        <pc:picChg chg="del">
          <ac:chgData name="Михаил Попов" userId="1ff28dec684c2c56" providerId="LiveId" clId="{2FB0A346-2D39-4602-89A7-19CEF878DD81}" dt="2020-09-20T21:05:28.458" v="437" actId="478"/>
          <ac:picMkLst>
            <pc:docMk/>
            <pc:sldMk cId="1007563158" sldId="260"/>
            <ac:picMk id="18" creationId="{9B472D8F-EA52-4CB7-A83F-65538AA69E6D}"/>
          </ac:picMkLst>
        </pc:picChg>
      </pc:sldChg>
      <pc:sldChg chg="addSp delSp modSp add mod delAnim modAnim">
        <pc:chgData name="Михаил Попов" userId="1ff28dec684c2c56" providerId="LiveId" clId="{2FB0A346-2D39-4602-89A7-19CEF878DD81}" dt="2020-09-20T21:15:20.196" v="557"/>
        <pc:sldMkLst>
          <pc:docMk/>
          <pc:sldMk cId="3840378281" sldId="261"/>
        </pc:sldMkLst>
        <pc:spChg chg="mod">
          <ac:chgData name="Михаил Попов" userId="1ff28dec684c2c56" providerId="LiveId" clId="{2FB0A346-2D39-4602-89A7-19CEF878DD81}" dt="2020-09-20T21:09:34.606" v="496" actId="20577"/>
          <ac:spMkLst>
            <pc:docMk/>
            <pc:sldMk cId="3840378281" sldId="261"/>
            <ac:spMk id="2" creationId="{A8E2A108-8F22-48F7-817E-3B2522E74052}"/>
          </ac:spMkLst>
        </pc:spChg>
        <pc:spChg chg="add mod">
          <ac:chgData name="Михаил Попов" userId="1ff28dec684c2c56" providerId="LiveId" clId="{2FB0A346-2D39-4602-89A7-19CEF878DD81}" dt="2020-09-20T21:15:11.252" v="555" actId="164"/>
          <ac:spMkLst>
            <pc:docMk/>
            <pc:sldMk cId="3840378281" sldId="261"/>
            <ac:spMk id="3" creationId="{39E062AA-C53F-44FD-B7B5-C2B43F40540B}"/>
          </ac:spMkLst>
        </pc:spChg>
        <pc:grpChg chg="del mod">
          <ac:chgData name="Михаил Попов" userId="1ff28dec684c2c56" providerId="LiveId" clId="{2FB0A346-2D39-4602-89A7-19CEF878DD81}" dt="2020-09-20T21:10:05.260" v="501" actId="478"/>
          <ac:grpSpMkLst>
            <pc:docMk/>
            <pc:sldMk cId="3840378281" sldId="261"/>
            <ac:grpSpMk id="6" creationId="{0BEC7782-72D0-4CB0-8759-B406FF355233}"/>
          </ac:grpSpMkLst>
        </pc:grpChg>
        <pc:grpChg chg="add mod">
          <ac:chgData name="Михаил Попов" userId="1ff28dec684c2c56" providerId="LiveId" clId="{2FB0A346-2D39-4602-89A7-19CEF878DD81}" dt="2020-09-20T21:15:11.252" v="555" actId="164"/>
          <ac:grpSpMkLst>
            <pc:docMk/>
            <pc:sldMk cId="3840378281" sldId="261"/>
            <ac:grpSpMk id="10" creationId="{2E6FC11C-4566-40B8-8B94-CFE9CA875DC2}"/>
          </ac:grpSpMkLst>
        </pc:grpChg>
        <pc:picChg chg="del">
          <ac:chgData name="Михаил Попов" userId="1ff28dec684c2c56" providerId="LiveId" clId="{2FB0A346-2D39-4602-89A7-19CEF878DD81}" dt="2020-09-20T21:10:06.979" v="502" actId="478"/>
          <ac:picMkLst>
            <pc:docMk/>
            <pc:sldMk cId="3840378281" sldId="261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10:33.792" v="507" actId="1076"/>
          <ac:picMkLst>
            <pc:docMk/>
            <pc:sldMk cId="3840378281" sldId="261"/>
            <ac:picMk id="9" creationId="{676CA51B-6EB1-4E43-B42F-6EF7A21905CB}"/>
          </ac:picMkLst>
        </pc:picChg>
        <pc:picChg chg="mod">
          <ac:chgData name="Михаил Попов" userId="1ff28dec684c2c56" providerId="LiveId" clId="{2FB0A346-2D39-4602-89A7-19CEF878DD81}" dt="2020-09-20T21:15:11.252" v="555" actId="164"/>
          <ac:picMkLst>
            <pc:docMk/>
            <pc:sldMk cId="3840378281" sldId="261"/>
            <ac:picMk id="11" creationId="{47DCE5B9-586D-44CA-8D83-AF6C904FD0F5}"/>
          </ac:picMkLst>
        </pc:picChg>
      </pc:sldChg>
      <pc:sldChg chg="modSp add modAnim">
        <pc:chgData name="Михаил Попов" userId="1ff28dec684c2c56" providerId="LiveId" clId="{2FB0A346-2D39-4602-89A7-19CEF878DD81}" dt="2020-09-20T21:18:22.311" v="648" actId="20577"/>
        <pc:sldMkLst>
          <pc:docMk/>
          <pc:sldMk cId="4181728716" sldId="262"/>
        </pc:sldMkLst>
        <pc:spChg chg="mod">
          <ac:chgData name="Михаил Попов" userId="1ff28dec684c2c56" providerId="LiveId" clId="{2FB0A346-2D39-4602-89A7-19CEF878DD81}" dt="2020-09-20T21:18:22.311" v="648" actId="20577"/>
          <ac:spMkLst>
            <pc:docMk/>
            <pc:sldMk cId="4181728716" sldId="262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83793785" sldId="26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48621229" sldId="263"/>
        </pc:sldMkLst>
      </pc:sldChg>
      <pc:sldChg chg="modSp add mod">
        <pc:chgData name="Михаил Попов" userId="1ff28dec684c2c56" providerId="LiveId" clId="{2FB0A346-2D39-4602-89A7-19CEF878DD81}" dt="2020-09-20T21:18:10.288" v="621" actId="20577"/>
        <pc:sldMkLst>
          <pc:docMk/>
          <pc:sldMk cId="3060488625" sldId="263"/>
        </pc:sldMkLst>
        <pc:spChg chg="mod">
          <ac:chgData name="Михаил Попов" userId="1ff28dec684c2c56" providerId="LiveId" clId="{2FB0A346-2D39-4602-89A7-19CEF878DD81}" dt="2020-09-20T21:18:10.288" v="621" actId="20577"/>
          <ac:spMkLst>
            <pc:docMk/>
            <pc:sldMk cId="3060488625" sldId="263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65181988" sldId="264"/>
        </pc:sldMkLst>
      </pc:sldChg>
      <pc:sldChg chg="addSp delSp modSp add mod delAnim">
        <pc:chgData name="Михаил Попов" userId="1ff28dec684c2c56" providerId="LiveId" clId="{2FB0A346-2D39-4602-89A7-19CEF878DD81}" dt="2020-09-20T21:29:14.456" v="764" actId="1076"/>
        <pc:sldMkLst>
          <pc:docMk/>
          <pc:sldMk cId="4114903945" sldId="264"/>
        </pc:sldMkLst>
        <pc:spChg chg="mod">
          <ac:chgData name="Михаил Попов" userId="1ff28dec684c2c56" providerId="LiveId" clId="{2FB0A346-2D39-4602-89A7-19CEF878DD81}" dt="2020-09-20T21:22:46.767" v="698" actId="20577"/>
          <ac:spMkLst>
            <pc:docMk/>
            <pc:sldMk cId="4114903945" sldId="264"/>
            <ac:spMk id="2" creationId="{A8E2A108-8F22-48F7-817E-3B2522E74052}"/>
          </ac:spMkLst>
        </pc:spChg>
        <pc:grpChg chg="del">
          <ac:chgData name="Михаил Попов" userId="1ff28dec684c2c56" providerId="LiveId" clId="{2FB0A346-2D39-4602-89A7-19CEF878DD81}" dt="2020-09-20T21:21:47.572" v="682" actId="478"/>
          <ac:grpSpMkLst>
            <pc:docMk/>
            <pc:sldMk cId="4114903945" sldId="264"/>
            <ac:grpSpMk id="10" creationId="{2E6FC11C-4566-40B8-8B94-CFE9CA875DC2}"/>
          </ac:grpSpMkLst>
        </pc:grpChg>
        <pc:grpChg chg="add mod">
          <ac:chgData name="Михаил Попов" userId="1ff28dec684c2c56" providerId="LiveId" clId="{2FB0A346-2D39-4602-89A7-19CEF878DD81}" dt="2020-09-20T21:27:54.477" v="754" actId="164"/>
          <ac:grpSpMkLst>
            <pc:docMk/>
            <pc:sldMk cId="4114903945" sldId="264"/>
            <ac:grpSpMk id="15" creationId="{F567425D-FAD0-40DA-AC1F-8A39B2DF6BD4}"/>
          </ac:grpSpMkLst>
        </pc:grpChg>
        <pc:grpChg chg="add mod">
          <ac:chgData name="Михаил Попов" userId="1ff28dec684c2c56" providerId="LiveId" clId="{2FB0A346-2D39-4602-89A7-19CEF878DD81}" dt="2020-09-20T21:29:14.456" v="764" actId="1076"/>
          <ac:grpSpMkLst>
            <pc:docMk/>
            <pc:sldMk cId="4114903945" sldId="264"/>
            <ac:grpSpMk id="18" creationId="{EC1060B9-2DA0-4A87-B4CD-D131F8EAC798}"/>
          </ac:grpSpMkLst>
        </pc:grp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6" creationId="{F619AF46-907C-4AF1-BABC-C0EC40EB89C4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7" creationId="{846D39CC-2E2D-4267-A5BF-F1428C9BF3DD}"/>
          </ac:picMkLst>
        </pc:picChg>
        <pc:picChg chg="add mod">
          <ac:chgData name="Михаил Попов" userId="1ff28dec684c2c56" providerId="LiveId" clId="{2FB0A346-2D39-4602-89A7-19CEF878DD81}" dt="2020-09-20T21:24:02.610" v="704" actId="1076"/>
          <ac:picMkLst>
            <pc:docMk/>
            <pc:sldMk cId="4114903945" sldId="264"/>
            <ac:picMk id="8" creationId="{EDE8A11E-940A-47F6-8618-727442AADB31}"/>
          </ac:picMkLst>
        </pc:picChg>
        <pc:picChg chg="del">
          <ac:chgData name="Михаил Попов" userId="1ff28dec684c2c56" providerId="LiveId" clId="{2FB0A346-2D39-4602-89A7-19CEF878DD81}" dt="2020-09-20T21:21:46.909" v="681" actId="478"/>
          <ac:picMkLst>
            <pc:docMk/>
            <pc:sldMk cId="4114903945" sldId="264"/>
            <ac:picMk id="9" creationId="{676CA51B-6EB1-4E43-B42F-6EF7A21905CB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14" creationId="{C487B427-6C13-423E-BA98-F391EA384339}"/>
          </ac:picMkLst>
        </pc:picChg>
        <pc:picChg chg="add del mod modCrop">
          <ac:chgData name="Михаил Попов" userId="1ff28dec684c2c56" providerId="LiveId" clId="{2FB0A346-2D39-4602-89A7-19CEF878DD81}" dt="2020-09-20T21:28:52.307" v="762" actId="478"/>
          <ac:picMkLst>
            <pc:docMk/>
            <pc:sldMk cId="4114903945" sldId="264"/>
            <ac:picMk id="17" creationId="{7B39A2C8-F58E-4CEB-A2D5-5B2B097A75F1}"/>
          </ac:picMkLst>
        </pc:picChg>
      </pc:sldChg>
      <pc:sldChg chg="addSp delSp modSp add mod modAnim">
        <pc:chgData name="Михаил Попов" userId="1ff28dec684c2c56" providerId="LiveId" clId="{2FB0A346-2D39-4602-89A7-19CEF878DD81}" dt="2020-09-20T21:35:36.839" v="805" actId="21"/>
        <pc:sldMkLst>
          <pc:docMk/>
          <pc:sldMk cId="875102614" sldId="265"/>
        </pc:sldMkLst>
        <pc:grpChg chg="del">
          <ac:chgData name="Михаил Попов" userId="1ff28dec684c2c56" providerId="LiveId" clId="{2FB0A346-2D39-4602-89A7-19CEF878DD81}" dt="2020-09-20T21:30:27.188" v="767" actId="478"/>
          <ac:grpSpMkLst>
            <pc:docMk/>
            <pc:sldMk cId="875102614" sldId="265"/>
            <ac:grpSpMk id="18" creationId="{EC1060B9-2DA0-4A87-B4CD-D131F8EAC798}"/>
          </ac:grpSpMkLst>
        </pc:grpChg>
        <pc:picChg chg="add mod">
          <ac:chgData name="Михаил Попов" userId="1ff28dec684c2c56" providerId="LiveId" clId="{2FB0A346-2D39-4602-89A7-19CEF878DD81}" dt="2020-09-20T21:32:37.116" v="781" actId="14100"/>
          <ac:picMkLst>
            <pc:docMk/>
            <pc:sldMk cId="875102614" sldId="265"/>
            <ac:picMk id="5" creationId="{68B25A99-30EF-4D8F-9CE1-7BCC66DF9ED5}"/>
          </ac:picMkLst>
        </pc:picChg>
        <pc:picChg chg="del">
          <ac:chgData name="Михаил Попов" userId="1ff28dec684c2c56" providerId="LiveId" clId="{2FB0A346-2D39-4602-89A7-19CEF878DD81}" dt="2020-09-20T21:30:25.901" v="766" actId="478"/>
          <ac:picMkLst>
            <pc:docMk/>
            <pc:sldMk cId="875102614" sldId="265"/>
            <ac:picMk id="8" creationId="{EDE8A11E-940A-47F6-8618-727442AADB31}"/>
          </ac:picMkLst>
        </pc:picChg>
        <pc:picChg chg="add mod">
          <ac:chgData name="Михаил Попов" userId="1ff28dec684c2c56" providerId="LiveId" clId="{2FB0A346-2D39-4602-89A7-19CEF878DD81}" dt="2020-09-20T21:32:56.548" v="792" actId="1036"/>
          <ac:picMkLst>
            <pc:docMk/>
            <pc:sldMk cId="875102614" sldId="265"/>
            <ac:picMk id="10" creationId="{06D32709-F7C0-48F8-BD0C-D227712F6981}"/>
          </ac:picMkLst>
        </pc:picChg>
        <pc:picChg chg="add mod">
          <ac:chgData name="Михаил Попов" userId="1ff28dec684c2c56" providerId="LiveId" clId="{2FB0A346-2D39-4602-89A7-19CEF878DD81}" dt="2020-09-20T21:32:28.904" v="779" actId="14100"/>
          <ac:picMkLst>
            <pc:docMk/>
            <pc:sldMk cId="875102614" sldId="265"/>
            <ac:picMk id="12" creationId="{EEA09A72-5006-464E-BB54-82E2437766C3}"/>
          </ac:picMkLst>
        </pc:picChg>
        <pc:picChg chg="add del mod">
          <ac:chgData name="Михаил Попов" userId="1ff28dec684c2c56" providerId="LiveId" clId="{2FB0A346-2D39-4602-89A7-19CEF878DD81}" dt="2020-09-20T21:35:36.839" v="805" actId="21"/>
          <ac:picMkLst>
            <pc:docMk/>
            <pc:sldMk cId="875102614" sldId="265"/>
            <ac:picMk id="15" creationId="{B80C53B0-6856-4A0A-9617-90EAD5461DB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77532751" sldId="265"/>
        </pc:sldMkLst>
      </pc:sldChg>
      <pc:sldChg chg="add del">
        <pc:chgData name="Михаил Попов" userId="1ff28dec684c2c56" providerId="LiveId" clId="{2FB0A346-2D39-4602-89A7-19CEF878DD81}" dt="2020-09-20T21:18:27.791" v="650"/>
        <pc:sldMkLst>
          <pc:docMk/>
          <pc:sldMk cId="2351263454" sldId="26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1972622" sldId="266"/>
        </pc:sldMkLst>
      </pc:sldChg>
      <pc:sldChg chg="addSp delSp modSp add mod delAnim modAnim">
        <pc:chgData name="Михаил Попов" userId="1ff28dec684c2c56" providerId="LiveId" clId="{2FB0A346-2D39-4602-89A7-19CEF878DD81}" dt="2020-09-20T21:37:04.921" v="814"/>
        <pc:sldMkLst>
          <pc:docMk/>
          <pc:sldMk cId="2821828304" sldId="266"/>
        </pc:sldMkLst>
        <pc:picChg chg="add mod">
          <ac:chgData name="Михаил Попов" userId="1ff28dec684c2c56" providerId="LiveId" clId="{2FB0A346-2D39-4602-89A7-19CEF878DD81}" dt="2020-09-20T21:35:42.861" v="807" actId="1076"/>
          <ac:picMkLst>
            <pc:docMk/>
            <pc:sldMk cId="2821828304" sldId="266"/>
            <ac:picMk id="3" creationId="{CE04CF91-EC5A-4C82-93BD-D55F9DC45788}"/>
          </ac:picMkLst>
        </pc:picChg>
        <pc:picChg chg="del">
          <ac:chgData name="Михаил Попов" userId="1ff28dec684c2c56" providerId="LiveId" clId="{2FB0A346-2D39-4602-89A7-19CEF878DD81}" dt="2020-09-20T21:34:51.418" v="799" actId="478"/>
          <ac:picMkLst>
            <pc:docMk/>
            <pc:sldMk cId="2821828304" sldId="266"/>
            <ac:picMk id="5" creationId="{68B25A99-30EF-4D8F-9CE1-7BCC66DF9ED5}"/>
          </ac:picMkLst>
        </pc:picChg>
        <pc:picChg chg="add mod">
          <ac:chgData name="Михаил Попов" userId="1ff28dec684c2c56" providerId="LiveId" clId="{2FB0A346-2D39-4602-89A7-19CEF878DD81}" dt="2020-09-20T21:36:49.227" v="812" actId="1076"/>
          <ac:picMkLst>
            <pc:docMk/>
            <pc:sldMk cId="2821828304" sldId="266"/>
            <ac:picMk id="8" creationId="{3DCD8D45-F60B-4008-9B2B-CAC27EE73FFE}"/>
          </ac:picMkLst>
        </pc:picChg>
        <pc:picChg chg="del">
          <ac:chgData name="Михаил Попов" userId="1ff28dec684c2c56" providerId="LiveId" clId="{2FB0A346-2D39-4602-89A7-19CEF878DD81}" dt="2020-09-20T21:34:50.623" v="798" actId="478"/>
          <ac:picMkLst>
            <pc:docMk/>
            <pc:sldMk cId="2821828304" sldId="266"/>
            <ac:picMk id="10" creationId="{06D32709-F7C0-48F8-BD0C-D227712F6981}"/>
          </ac:picMkLst>
        </pc:picChg>
        <pc:picChg chg="del">
          <ac:chgData name="Михаил Попов" userId="1ff28dec684c2c56" providerId="LiveId" clId="{2FB0A346-2D39-4602-89A7-19CEF878DD81}" dt="2020-09-20T21:34:49.230" v="797" actId="478"/>
          <ac:picMkLst>
            <pc:docMk/>
            <pc:sldMk cId="2821828304" sldId="266"/>
            <ac:picMk id="12" creationId="{EEA09A72-5006-464E-BB54-82E2437766C3}"/>
          </ac:picMkLst>
        </pc:picChg>
      </pc:sldChg>
      <pc:sldChg chg="addSp delSp modSp new del mod">
        <pc:chgData name="Михаил Попов" userId="1ff28dec684c2c56" providerId="LiveId" clId="{2FB0A346-2D39-4602-89A7-19CEF878DD81}" dt="2020-09-20T21:42:39.372" v="841" actId="47"/>
        <pc:sldMkLst>
          <pc:docMk/>
          <pc:sldMk cId="3375447758" sldId="267"/>
        </pc:sldMkLst>
        <pc:spChg chg="del">
          <ac:chgData name="Михаил Попов" userId="1ff28dec684c2c56" providerId="LiveId" clId="{2FB0A346-2D39-4602-89A7-19CEF878DD81}" dt="2020-09-20T21:37:42.364" v="817" actId="478"/>
          <ac:spMkLst>
            <pc:docMk/>
            <pc:sldMk cId="3375447758" sldId="267"/>
            <ac:spMk id="2" creationId="{A55BAEBA-4722-455D-8D72-E0F6F58DC7D9}"/>
          </ac:spMkLst>
        </pc:spChg>
        <pc:spChg chg="del">
          <ac:chgData name="Михаил Попов" userId="1ff28dec684c2c56" providerId="LiveId" clId="{2FB0A346-2D39-4602-89A7-19CEF878DD81}" dt="2020-09-20T21:37:41.157" v="816" actId="478"/>
          <ac:spMkLst>
            <pc:docMk/>
            <pc:sldMk cId="3375447758" sldId="267"/>
            <ac:spMk id="3" creationId="{AF61AD71-5F41-423B-A739-7D55188C63E1}"/>
          </ac:spMkLst>
        </pc:spChg>
        <pc:picChg chg="add mod">
          <ac:chgData name="Михаил Попов" userId="1ff28dec684c2c56" providerId="LiveId" clId="{2FB0A346-2D39-4602-89A7-19CEF878DD81}" dt="2020-09-20T21:37:51.013" v="819" actId="1076"/>
          <ac:picMkLst>
            <pc:docMk/>
            <pc:sldMk cId="3375447758" sldId="267"/>
            <ac:picMk id="5" creationId="{6A078B4F-B39A-4540-B9B4-A6BE4D900CE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27847151" sldId="26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431493" sldId="268"/>
        </pc:sldMkLst>
      </pc:sldChg>
      <pc:sldChg chg="addSp delSp modSp add mod">
        <pc:chgData name="Михаил Попов" userId="1ff28dec684c2c56" providerId="LiveId" clId="{2FB0A346-2D39-4602-89A7-19CEF878DD81}" dt="2020-09-20T21:44:22.009" v="874" actId="1076"/>
        <pc:sldMkLst>
          <pc:docMk/>
          <pc:sldMk cId="1382352539" sldId="268"/>
        </pc:sldMkLst>
        <pc:picChg chg="add mod modCrop">
          <ac:chgData name="Михаил Попов" userId="1ff28dec684c2c56" providerId="LiveId" clId="{2FB0A346-2D39-4602-89A7-19CEF878DD81}" dt="2020-09-20T21:44:14.669" v="873" actId="1036"/>
          <ac:picMkLst>
            <pc:docMk/>
            <pc:sldMk cId="1382352539" sldId="268"/>
            <ac:picMk id="3" creationId="{8EA032BD-71B0-4AD5-A773-10AD18071644}"/>
          </ac:picMkLst>
        </pc:picChg>
        <pc:picChg chg="del">
          <ac:chgData name="Михаил Попов" userId="1ff28dec684c2c56" providerId="LiveId" clId="{2FB0A346-2D39-4602-89A7-19CEF878DD81}" dt="2020-09-20T21:39:47.821" v="827" actId="478"/>
          <ac:picMkLst>
            <pc:docMk/>
            <pc:sldMk cId="1382352539" sldId="268"/>
            <ac:picMk id="5" creationId="{6A078B4F-B39A-4540-B9B4-A6BE4D900CE1}"/>
          </ac:picMkLst>
        </pc:picChg>
        <pc:picChg chg="add del mod">
          <ac:chgData name="Михаил Попов" userId="1ff28dec684c2c56" providerId="LiveId" clId="{2FB0A346-2D39-4602-89A7-19CEF878DD81}" dt="2020-09-20T21:39:50.340" v="828" actId="478"/>
          <ac:picMkLst>
            <pc:docMk/>
            <pc:sldMk cId="1382352539" sldId="268"/>
            <ac:picMk id="6" creationId="{FF2D64B3-E2E3-4F68-80BA-18036EF984D5}"/>
          </ac:picMkLst>
        </pc:picChg>
        <pc:picChg chg="add mod">
          <ac:chgData name="Михаил Попов" userId="1ff28dec684c2c56" providerId="LiveId" clId="{2FB0A346-2D39-4602-89A7-19CEF878DD81}" dt="2020-09-20T21:44:22.009" v="874" actId="1076"/>
          <ac:picMkLst>
            <pc:docMk/>
            <pc:sldMk cId="1382352539" sldId="268"/>
            <ac:picMk id="8" creationId="{E90403C2-91E9-4787-803A-AAC98F93BED2}"/>
          </ac:picMkLst>
        </pc:picChg>
      </pc:sldChg>
      <pc:sldChg chg="addSp delSp modSp add mod delAnim">
        <pc:chgData name="Михаил Попов" userId="1ff28dec684c2c56" providerId="LiveId" clId="{2FB0A346-2D39-4602-89A7-19CEF878DD81}" dt="2020-09-20T22:13:50.671" v="881" actId="478"/>
        <pc:sldMkLst>
          <pc:docMk/>
          <pc:sldMk cId="1041568760" sldId="269"/>
        </pc:sldMkLst>
        <pc:spChg chg="mod">
          <ac:chgData name="Михаил Попов" userId="1ff28dec684c2c56" providerId="LiveId" clId="{2FB0A346-2D39-4602-89A7-19CEF878DD81}" dt="2020-09-20T21:43:59.168" v="860" actId="20577"/>
          <ac:spMkLst>
            <pc:docMk/>
            <pc:sldMk cId="1041568760" sldId="269"/>
            <ac:spMk id="2" creationId="{A8E2A108-8F22-48F7-817E-3B2522E74052}"/>
          </ac:spMkLst>
        </pc:spChg>
        <pc:picChg chg="del">
          <ac:chgData name="Михаил Попов" userId="1ff28dec684c2c56" providerId="LiveId" clId="{2FB0A346-2D39-4602-89A7-19CEF878DD81}" dt="2020-09-20T21:43:53.413" v="844" actId="478"/>
          <ac:picMkLst>
            <pc:docMk/>
            <pc:sldMk cId="1041568760" sldId="269"/>
            <ac:picMk id="3" creationId="{CE04CF91-EC5A-4C82-93BD-D55F9DC45788}"/>
          </ac:picMkLst>
        </pc:picChg>
        <pc:picChg chg="add mod">
          <ac:chgData name="Михаил Попов" userId="1ff28dec684c2c56" providerId="LiveId" clId="{2FB0A346-2D39-4602-89A7-19CEF878DD81}" dt="2020-09-20T22:11:44.183" v="878" actId="1076"/>
          <ac:picMkLst>
            <pc:docMk/>
            <pc:sldMk cId="1041568760" sldId="269"/>
            <ac:picMk id="6" creationId="{8123726C-E98B-45BA-BB37-36DEA15791B9}"/>
          </ac:picMkLst>
        </pc:picChg>
        <pc:picChg chg="del">
          <ac:chgData name="Михаил Попов" userId="1ff28dec684c2c56" providerId="LiveId" clId="{2FB0A346-2D39-4602-89A7-19CEF878DD81}" dt="2020-09-20T21:43:52.288" v="843" actId="478"/>
          <ac:picMkLst>
            <pc:docMk/>
            <pc:sldMk cId="1041568760" sldId="269"/>
            <ac:picMk id="8" creationId="{3DCD8D45-F60B-4008-9B2B-CAC27EE73FFE}"/>
          </ac:picMkLst>
        </pc:picChg>
        <pc:picChg chg="add del">
          <ac:chgData name="Михаил Попов" userId="1ff28dec684c2c56" providerId="LiveId" clId="{2FB0A346-2D39-4602-89A7-19CEF878DD81}" dt="2020-09-20T22:13:50.671" v="881" actId="478"/>
          <ac:picMkLst>
            <pc:docMk/>
            <pc:sldMk cId="1041568760" sldId="269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48607693" sldId="269"/>
        </pc:sldMkLst>
      </pc:sldChg>
      <pc:sldChg chg="delSp modSp add mod">
        <pc:chgData name="Михаил Попов" userId="1ff28dec684c2c56" providerId="LiveId" clId="{2FB0A346-2D39-4602-89A7-19CEF878DD81}" dt="2020-09-20T22:14:35.149" v="886" actId="1076"/>
        <pc:sldMkLst>
          <pc:docMk/>
          <pc:sldMk cId="2949136723" sldId="270"/>
        </pc:sldMkLst>
        <pc:picChg chg="del">
          <ac:chgData name="Михаил Попов" userId="1ff28dec684c2c56" providerId="LiveId" clId="{2FB0A346-2D39-4602-89A7-19CEF878DD81}" dt="2020-09-20T22:14:17.199" v="884" actId="478"/>
          <ac:picMkLst>
            <pc:docMk/>
            <pc:sldMk cId="2949136723" sldId="270"/>
            <ac:picMk id="6" creationId="{8123726C-E98B-45BA-BB37-36DEA15791B9}"/>
          </ac:picMkLst>
        </pc:picChg>
        <pc:picChg chg="mod">
          <ac:chgData name="Михаил Попов" userId="1ff28dec684c2c56" providerId="LiveId" clId="{2FB0A346-2D39-4602-89A7-19CEF878DD81}" dt="2020-09-20T22:14:35.149" v="886" actId="1076"/>
          <ac:picMkLst>
            <pc:docMk/>
            <pc:sldMk cId="2949136723" sldId="270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272489288" sldId="270"/>
        </pc:sldMkLst>
      </pc:sldChg>
      <pc:sldChg chg="delSp new del">
        <pc:chgData name="Михаил Попов" userId="1ff28dec684c2c56" providerId="LiveId" clId="{2FB0A346-2D39-4602-89A7-19CEF878DD81}" dt="2020-09-27T22:30:54.529" v="889" actId="680"/>
        <pc:sldMkLst>
          <pc:docMk/>
          <pc:sldMk cId="2764632033" sldId="271"/>
        </pc:sldMkLst>
        <pc:picChg chg="del">
          <ac:chgData name="Михаил Попов" userId="1ff28dec684c2c56" providerId="LiveId" clId="{2FB0A346-2D39-4602-89A7-19CEF878DD81}" dt="2020-09-27T22:30:53.875" v="888"/>
          <ac:picMkLst>
            <pc:docMk/>
            <pc:sldMk cId="2764632033" sldId="271"/>
            <ac:picMk id="5" creationId="{775ED4C9-F62E-47F5-B89E-D18D45F5E46F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87305368" sldId="27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69694379" sldId="27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68080317" sldId="2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485999980" sldId="27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664313011" sldId="27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12245805" sldId="27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67166661" sldId="27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679527479" sldId="27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05377181" sldId="28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78353319" sldId="28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772234138" sldId="28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52297650" sldId="28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93946723" sldId="31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03270751" sldId="31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7295049" sldId="31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66135600" sldId="31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295651481" sldId="32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50241163" sldId="32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53365856" sldId="32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98652493" sldId="32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9512277" sldId="328"/>
        </pc:sldMkLst>
      </pc:sldChg>
      <pc:sldChg chg="ord">
        <pc:chgData name="Михаил Попов" userId="1ff28dec684c2c56" providerId="LiveId" clId="{2FB0A346-2D39-4602-89A7-19CEF878DD81}" dt="2020-09-27T22:31:20.712" v="891"/>
        <pc:sldMkLst>
          <pc:docMk/>
          <pc:sldMk cId="1814081901" sldId="3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29418694" sldId="38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46115763" sldId="38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839170534" sldId="38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74155534" sldId="39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300319659" sldId="39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65770350" sldId="40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2838514" sldId="40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11059187" sldId="40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43343380" sldId="40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D293ADE4-619C-493C-9D04-633C2F994670}"/>
    <pc:docChg chg="custSel addSld delSld modSld delMainMaster">
      <pc:chgData name="Михаил Попов" userId="1ff28dec684c2c56" providerId="LiveId" clId="{D293ADE4-619C-493C-9D04-633C2F994670}" dt="2020-10-04T20:50:37.193" v="235" actId="47"/>
      <pc:docMkLst>
        <pc:docMk/>
      </pc:docMkLst>
      <pc:sldChg chg="modSp mod">
        <pc:chgData name="Михаил Попов" userId="1ff28dec684c2c56" providerId="LiveId" clId="{D293ADE4-619C-493C-9D04-633C2F994670}" dt="2020-10-04T20:29:00.306" v="79" actId="1035"/>
        <pc:sldMkLst>
          <pc:docMk/>
          <pc:sldMk cId="1465170759" sldId="256"/>
        </pc:sldMkLst>
        <pc:spChg chg="mod">
          <ac:chgData name="Михаил Попов" userId="1ff28dec684c2c56" providerId="LiveId" clId="{D293ADE4-619C-493C-9D04-633C2F994670}" dt="2020-10-04T20:28:38.855" v="33" actId="2763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D293ADE4-619C-493C-9D04-633C2F994670}" dt="2020-10-04T20:29:00.306" v="79" actId="1035"/>
          <ac:spMkLst>
            <pc:docMk/>
            <pc:sldMk cId="1465170759" sldId="256"/>
            <ac:spMk id="4" creationId="{3D7513FE-F7D4-4DB7-9981-AEC6FE4D2BE8}"/>
          </ac:spMkLst>
        </pc:spChg>
      </pc:sldChg>
      <pc:sldChg chg="del">
        <pc:chgData name="Михаил Попов" userId="1ff28dec684c2c56" providerId="LiveId" clId="{D293ADE4-619C-493C-9D04-633C2F994670}" dt="2020-10-04T20:50:37.193" v="235" actId="47"/>
        <pc:sldMkLst>
          <pc:docMk/>
          <pc:sldMk cId="2884055356" sldId="257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672788101" sldId="258"/>
        </pc:sldMkLst>
      </pc:sldChg>
      <pc:sldChg chg="addSp delSp modSp add mod delAnim">
        <pc:chgData name="Михаил Попов" userId="1ff28dec684c2c56" providerId="LiveId" clId="{D293ADE4-619C-493C-9D04-633C2F994670}" dt="2020-10-04T20:39:09.430" v="102" actId="20577"/>
        <pc:sldMkLst>
          <pc:docMk/>
          <pc:sldMk cId="3719372188" sldId="258"/>
        </pc:sldMkLst>
        <pc:spChg chg="mod">
          <ac:chgData name="Михаил Попов" userId="1ff28dec684c2c56" providerId="LiveId" clId="{D293ADE4-619C-493C-9D04-633C2F994670}" dt="2020-10-04T20:39:09.430" v="102" actId="20577"/>
          <ac:spMkLst>
            <pc:docMk/>
            <pc:sldMk cId="3719372188" sldId="258"/>
            <ac:spMk id="2" creationId="{540DA4F7-DAF2-417F-B5C1-57CEC4065B99}"/>
          </ac:spMkLst>
        </pc:spChg>
        <pc:spChg chg="del">
          <ac:chgData name="Михаил Попов" userId="1ff28dec684c2c56" providerId="LiveId" clId="{D293ADE4-619C-493C-9D04-633C2F994670}" dt="2020-10-04T20:38:50.918" v="84" actId="478"/>
          <ac:spMkLst>
            <pc:docMk/>
            <pc:sldMk cId="3719372188" sldId="258"/>
            <ac:spMk id="3" creationId="{8D015983-E51E-4C19-99CA-547E786547A0}"/>
          </ac:spMkLst>
        </pc:spChg>
        <pc:spChg chg="add del mod">
          <ac:chgData name="Михаил Попов" userId="1ff28dec684c2c56" providerId="LiveId" clId="{D293ADE4-619C-493C-9D04-633C2F994670}" dt="2020-10-04T20:38:53.403" v="85" actId="478"/>
          <ac:spMkLst>
            <pc:docMk/>
            <pc:sldMk cId="3719372188" sldId="258"/>
            <ac:spMk id="8" creationId="{288DE983-FC55-4951-A78E-66C032DB19FD}"/>
          </ac:spMkLst>
        </pc:spChg>
        <pc:picChg chg="add mod">
          <ac:chgData name="Михаил Попов" userId="1ff28dec684c2c56" providerId="LiveId" clId="{D293ADE4-619C-493C-9D04-633C2F994670}" dt="2020-10-04T20:39:03.387" v="86" actId="1076"/>
          <ac:picMkLst>
            <pc:docMk/>
            <pc:sldMk cId="3719372188" sldId="258"/>
            <ac:picMk id="6" creationId="{F8EE88D9-6947-4870-82E8-9D0FA35B126C}"/>
          </ac:picMkLst>
        </pc:pic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768557591" sldId="259"/>
        </pc:sldMkLst>
      </pc:sldChg>
      <pc:sldChg chg="addSp delSp modSp new mod">
        <pc:chgData name="Михаил Попов" userId="1ff28dec684c2c56" providerId="LiveId" clId="{D293ADE4-619C-493C-9D04-633C2F994670}" dt="2020-10-04T20:44:19.997" v="119" actId="20577"/>
        <pc:sldMkLst>
          <pc:docMk/>
          <pc:sldMk cId="3638549630" sldId="259"/>
        </pc:sldMkLst>
        <pc:spChg chg="del">
          <ac:chgData name="Михаил Попов" userId="1ff28dec684c2c56" providerId="LiveId" clId="{D293ADE4-619C-493C-9D04-633C2F994670}" dt="2020-10-04T20:44:15.627" v="108" actId="478"/>
          <ac:spMkLst>
            <pc:docMk/>
            <pc:sldMk cId="3638549630" sldId="259"/>
            <ac:spMk id="2" creationId="{6E85EAED-2583-4D83-B55D-1A987CF56733}"/>
          </ac:spMkLst>
        </pc:spChg>
        <pc:spChg chg="del">
          <ac:chgData name="Михаил Попов" userId="1ff28dec684c2c56" providerId="LiveId" clId="{D293ADE4-619C-493C-9D04-633C2F994670}" dt="2020-10-04T20:43:50.379" v="104" actId="478"/>
          <ac:spMkLst>
            <pc:docMk/>
            <pc:sldMk cId="3638549630" sldId="259"/>
            <ac:spMk id="3" creationId="{35B693C1-D396-4583-8E6F-5E10BC477FBA}"/>
          </ac:spMkLst>
        </pc:spChg>
        <pc:spChg chg="add mod">
          <ac:chgData name="Михаил Попов" userId="1ff28dec684c2c56" providerId="LiveId" clId="{D293ADE4-619C-493C-9D04-633C2F994670}" dt="2020-10-04T20:44:04.884" v="107" actId="1076"/>
          <ac:spMkLst>
            <pc:docMk/>
            <pc:sldMk cId="3638549630" sldId="259"/>
            <ac:spMk id="6" creationId="{7CD9FE24-DB61-41DE-87AA-4EF45F9F1892}"/>
          </ac:spMkLst>
        </pc:spChg>
        <pc:spChg chg="add mod">
          <ac:chgData name="Михаил Попов" userId="1ff28dec684c2c56" providerId="LiveId" clId="{D293ADE4-619C-493C-9D04-633C2F994670}" dt="2020-10-04T20:44:19.997" v="119" actId="20577"/>
          <ac:spMkLst>
            <pc:docMk/>
            <pc:sldMk cId="3638549630" sldId="259"/>
            <ac:spMk id="7" creationId="{9E5B9C15-EF05-47E6-8FE7-B2DBA06520B1}"/>
          </ac:spMkLst>
        </pc:sp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07563158" sldId="260"/>
        </pc:sldMkLst>
      </pc:sldChg>
      <pc:sldChg chg="addSp delSp modSp new mod">
        <pc:chgData name="Михаил Попов" userId="1ff28dec684c2c56" providerId="LiveId" clId="{D293ADE4-619C-493C-9D04-633C2F994670}" dt="2020-10-04T20:46:56.907" v="161" actId="12385"/>
        <pc:sldMkLst>
          <pc:docMk/>
          <pc:sldMk cId="1501208565" sldId="260"/>
        </pc:sldMkLst>
        <pc:spChg chg="del">
          <ac:chgData name="Михаил Попов" userId="1ff28dec684c2c56" providerId="LiveId" clId="{D293ADE4-619C-493C-9D04-633C2F994670}" dt="2020-10-04T20:44:49.351" v="123" actId="478"/>
          <ac:spMkLst>
            <pc:docMk/>
            <pc:sldMk cId="1501208565" sldId="260"/>
            <ac:spMk id="2" creationId="{34AE9EB6-2D38-428C-90F5-0C0430400743}"/>
          </ac:spMkLst>
        </pc:spChg>
        <pc:spChg chg="del">
          <ac:chgData name="Михаил Попов" userId="1ff28dec684c2c56" providerId="LiveId" clId="{D293ADE4-619C-493C-9D04-633C2F994670}" dt="2020-10-04T20:44:45.651" v="121" actId="478"/>
          <ac:spMkLst>
            <pc:docMk/>
            <pc:sldMk cId="1501208565" sldId="260"/>
            <ac:spMk id="3" creationId="{59659AEC-4370-4C53-ADFC-D6080CF3F127}"/>
          </ac:spMkLst>
        </pc:spChg>
        <pc:spChg chg="add mod">
          <ac:chgData name="Михаил Попов" userId="1ff28dec684c2c56" providerId="LiveId" clId="{D293ADE4-619C-493C-9D04-633C2F994670}" dt="2020-10-04T20:45:18.703" v="156" actId="20577"/>
          <ac:spMkLst>
            <pc:docMk/>
            <pc:sldMk cId="1501208565" sldId="260"/>
            <ac:spMk id="6" creationId="{715A9192-E73E-4CF7-B483-A670E76546C2}"/>
          </ac:spMkLst>
        </pc:spChg>
        <pc:graphicFrameChg chg="add mod modGraphic">
          <ac:chgData name="Михаил Попов" userId="1ff28dec684c2c56" providerId="LiveId" clId="{D293ADE4-619C-493C-9D04-633C2F994670}" dt="2020-10-04T20:46:56.907" v="161" actId="12385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new mod">
        <pc:chgData name="Михаил Попов" userId="1ff28dec684c2c56" providerId="LiveId" clId="{D293ADE4-619C-493C-9D04-633C2F994670}" dt="2020-10-04T20:49:29.203" v="234" actId="1076"/>
        <pc:sldMkLst>
          <pc:docMk/>
          <pc:sldMk cId="2833513963" sldId="261"/>
        </pc:sldMkLst>
        <pc:spChg chg="del">
          <ac:chgData name="Михаил Попов" userId="1ff28dec684c2c56" providerId="LiveId" clId="{D293ADE4-619C-493C-9D04-633C2F994670}" dt="2020-10-04T20:47:07.795" v="163" actId="478"/>
          <ac:spMkLst>
            <pc:docMk/>
            <pc:sldMk cId="2833513963" sldId="261"/>
            <ac:spMk id="2" creationId="{5954B7C0-DC50-4B16-B36E-B36E940A3A83}"/>
          </ac:spMkLst>
        </pc:spChg>
        <pc:spChg chg="del">
          <ac:chgData name="Михаил Попов" userId="1ff28dec684c2c56" providerId="LiveId" clId="{D293ADE4-619C-493C-9D04-633C2F994670}" dt="2020-10-04T20:47:08.660" v="164" actId="478"/>
          <ac:spMkLst>
            <pc:docMk/>
            <pc:sldMk cId="2833513963" sldId="261"/>
            <ac:spMk id="3" creationId="{03FB7077-4CE9-450A-A05C-049AD550D11B}"/>
          </ac:spMkLst>
        </pc:spChg>
        <pc:spChg chg="add mod">
          <ac:chgData name="Михаил Попов" userId="1ff28dec684c2c56" providerId="LiveId" clId="{D293ADE4-619C-493C-9D04-633C2F994670}" dt="2020-10-04T20:48:00.832" v="186" actId="20577"/>
          <ac:spMkLst>
            <pc:docMk/>
            <pc:sldMk cId="2833513963" sldId="261"/>
            <ac:spMk id="6" creationId="{E7BD0140-782D-4812-8AD9-2420ED0ACF96}"/>
          </ac:spMkLst>
        </pc:spChg>
        <pc:graphicFrameChg chg="add mod modGraphic">
          <ac:chgData name="Михаил Попов" userId="1ff28dec684c2c56" providerId="LiveId" clId="{D293ADE4-619C-493C-9D04-633C2F994670}" dt="2020-10-04T20:49:29.203" v="234" actId="1076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840378281" sldId="261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81728716" sldId="262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060488625" sldId="263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14903945" sldId="264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875102614" sldId="265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821828304" sldId="266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382352539" sldId="268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41568760" sldId="269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949136723" sldId="270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814081901" sldId="373"/>
        </pc:sldMkLst>
      </pc:sldChg>
      <pc:sldMasterChg chg="del delSldLayout">
        <pc:chgData name="Михаил Попов" userId="1ff28dec684c2c56" providerId="LiveId" clId="{D293ADE4-619C-493C-9D04-633C2F994670}" dt="2020-10-04T20:29:11.745" v="80" actId="47"/>
        <pc:sldMasterMkLst>
          <pc:docMk/>
          <pc:sldMasterMk cId="2874994391" sldId="2147483660"/>
        </pc:sldMasterMkLst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580326925" sldId="2147483661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3112343103" sldId="2147483662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262539446" sldId="2147483663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867307570" sldId="2147483664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214130654" sldId="2147483665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564176342" sldId="2147483666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946108845" sldId="2147483667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453718743" sldId="2147483668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962704782" sldId="2147483669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983405031" sldId="2147483670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78056079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27.10.2020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27.10.2020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27.10.2020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27.10.2020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27.10.2020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27.10.2020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/>
            </a:r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Тракт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2212774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S-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993057"/>
              </p:ext>
            </p:extLst>
          </p:nvPr>
        </p:nvGraphicFramePr>
        <p:xfrm>
          <a:off x="471443" y="862007"/>
          <a:ext cx="11229978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xmlns="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xmlns="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xmlns="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xmlns="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xmlns="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xmlns="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xmlns="" val="766699309"/>
                    </a:ext>
                  </a:extLst>
                </a:gridCol>
              </a:tblGrid>
              <a:tr h="275916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3204213"/>
                  </a:ext>
                </a:extLst>
              </a:tr>
              <a:tr h="254692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sb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1 байта в память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M[rs1+imm][0:7] = rs2[0:7]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8359458"/>
                  </a:ext>
                </a:extLst>
              </a:tr>
              <a:tr h="222855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2 байтов в память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M[rs1+imm][0:15] = rs2[0:15]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42038528"/>
                  </a:ext>
                </a:extLst>
              </a:tr>
              <a:tr h="222855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4 байтов в память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M[rs1+imm][0:31] = rs2[0:31]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27962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" y="2718326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B-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8901"/>
              </p:ext>
            </p:extLst>
          </p:nvPr>
        </p:nvGraphicFramePr>
        <p:xfrm>
          <a:off x="471444" y="3279042"/>
          <a:ext cx="11229978" cy="281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xmlns="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xmlns="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xmlns="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xmlns="" val="539500894"/>
                    </a:ext>
                  </a:extLst>
                </a:gridCol>
                <a:gridCol w="3002964">
                  <a:extLst>
                    <a:ext uri="{9D8B030D-6E8A-4147-A177-3AD203B41FA5}">
                      <a16:colId xmlns:a16="http://schemas.microsoft.com/office/drawing/2014/main" xmlns="" val="3029770237"/>
                    </a:ext>
                  </a:extLst>
                </a:gridCol>
                <a:gridCol w="2495278">
                  <a:extLst>
                    <a:ext uri="{9D8B030D-6E8A-4147-A177-3AD203B41FA5}">
                      <a16:colId xmlns:a16="http://schemas.microsoft.com/office/drawing/2014/main" xmlns="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beq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lang="en-US" sz="15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==</a:t>
                      </a:r>
                      <a:endParaRPr lang="ru-RU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1100011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if(rs1 == rs2) PC +=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bne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!=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!=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4203852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&lt; 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2796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≥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&gt;=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2013465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0x6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&lt; 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8983851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≥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0x7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&gt;=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15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3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U-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98616"/>
              </p:ext>
            </p:extLst>
          </p:nvPr>
        </p:nvGraphicFramePr>
        <p:xfrm>
          <a:off x="471443" y="862007"/>
          <a:ext cx="11229978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xmlns="" val="590656866"/>
                    </a:ext>
                  </a:extLst>
                </a:gridCol>
                <a:gridCol w="4050323">
                  <a:extLst>
                    <a:ext uri="{9D8B030D-6E8A-4147-A177-3AD203B41FA5}">
                      <a16:colId xmlns:a16="http://schemas.microsoft.com/office/drawing/2014/main" xmlns="" val="1611797709"/>
                    </a:ext>
                  </a:extLst>
                </a:gridCol>
                <a:gridCol w="1034426">
                  <a:extLst>
                    <a:ext uri="{9D8B030D-6E8A-4147-A177-3AD203B41FA5}">
                      <a16:colId xmlns:a16="http://schemas.microsoft.com/office/drawing/2014/main" xmlns="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xmlns="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xmlns="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lui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константы в регистр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0110111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&lt;&lt; 12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 счетчика команд и константы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0010111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PC + (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&lt;&lt;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42038528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" y="2718326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J-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84440"/>
              </p:ext>
            </p:extLst>
          </p:nvPr>
        </p:nvGraphicFramePr>
        <p:xfrm>
          <a:off x="471444" y="3279042"/>
          <a:ext cx="11229978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xmlns="" val="590656866"/>
                    </a:ext>
                  </a:extLst>
                </a:gridCol>
                <a:gridCol w="4050322">
                  <a:extLst>
                    <a:ext uri="{9D8B030D-6E8A-4147-A177-3AD203B41FA5}">
                      <a16:colId xmlns:a16="http://schemas.microsoft.com/office/drawing/2014/main" xmlns="" val="1611797709"/>
                    </a:ext>
                  </a:extLst>
                </a:gridCol>
                <a:gridCol w="1034427">
                  <a:extLst>
                    <a:ext uri="{9D8B030D-6E8A-4147-A177-3AD203B41FA5}">
                      <a16:colId xmlns:a16="http://schemas.microsoft.com/office/drawing/2014/main" xmlns="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xmlns="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xmlns="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 по адресу относительно текущего счетчика команд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1101111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PC+4; PC +=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8835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4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RV32M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6471"/>
              </p:ext>
            </p:extLst>
          </p:nvPr>
        </p:nvGraphicFramePr>
        <p:xfrm>
          <a:off x="471443" y="862007"/>
          <a:ext cx="11229978" cy="437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2638774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923277">
                  <a:extLst>
                    <a:ext uri="{9D8B030D-6E8A-4147-A177-3AD203B41FA5}">
                      <a16:colId xmlns="" xmlns:a16="http://schemas.microsoft.com/office/drawing/2014/main" val="1571303403"/>
                    </a:ext>
                  </a:extLst>
                </a:gridCol>
                <a:gridCol w="878890">
                  <a:extLst>
                    <a:ext uri="{9D8B030D-6E8A-4147-A177-3AD203B41FA5}">
                      <a16:colId xmlns="" xmlns:a16="http://schemas.microsoft.com/office/drawing/2014/main" val="539500894"/>
                    </a:ext>
                  </a:extLst>
                </a:gridCol>
                <a:gridCol w="896644">
                  <a:extLst>
                    <a:ext uri="{9D8B030D-6E8A-4147-A177-3AD203B41FA5}">
                      <a16:colId xmlns="" xmlns:a16="http://schemas.microsoft.com/office/drawing/2014/main" val="3029770237"/>
                    </a:ext>
                  </a:extLst>
                </a:gridCol>
                <a:gridCol w="2618913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  <a:gridCol w="1776186">
                  <a:extLst>
                    <a:ext uri="{9D8B030D-6E8A-4147-A177-3AD203B41FA5}">
                      <a16:colId xmlns=""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младшие 32 бита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sz="1500" dirty="0" smtClean="0">
                          <a:latin typeface="Consolas" panose="020B0609020204030204" pitchFamily="49" charset="0"/>
                        </a:rPr>
                        <a:t> = (rs1 * rs2)[31:0]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* rs2)[63:32]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оба</a:t>
                      </a: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операнда знаковые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4203852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mulsu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 smtClean="0">
                          <a:latin typeface="Consolas" panose="020B0609020204030204" pitchFamily="49" charset="0"/>
                        </a:rPr>
                        <a:t> = (rs1 * rs2)[63:32]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первый операнд знаковый, второй – </a:t>
                      </a: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беззнаковый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942796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 smtClean="0">
                          <a:latin typeface="Consolas" panose="020B0609020204030204" pitchFamily="49" charset="0"/>
                        </a:rPr>
                        <a:t> = (rs1 * rs2)[63:32]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оба</a:t>
                      </a: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операнда </a:t>
                      </a:r>
                      <a:r>
                        <a:rPr lang="ru-RU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div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Деление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 smtClean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divu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Деление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 smtClean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rem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остатка от деления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0x6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ru-RU" sz="1500" dirty="0" smtClean="0">
                          <a:latin typeface="Consolas" panose="020B0609020204030204" pitchFamily="49" charset="0"/>
                        </a:rPr>
                        <a:t>rd = rs1 % rs2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remu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остатка от деления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0x7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 smtClean="0">
                          <a:latin typeface="Consolas" panose="020B0609020204030204" pitchFamily="49" charset="0"/>
                        </a:rPr>
                        <a:t> = rs1 %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38148" y="5646935"/>
            <a:ext cx="11087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набора команд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RV32M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 в себя только команды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R-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типа.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78355"/>
              </p:ext>
            </p:extLst>
          </p:nvPr>
        </p:nvGraphicFramePr>
        <p:xfrm>
          <a:off x="471442" y="862007"/>
          <a:ext cx="11230953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5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2341548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709301">
                  <a:extLst>
                    <a:ext uri="{9D8B030D-6E8A-4147-A177-3AD203B41FA5}">
                      <a16:colId xmlns="" xmlns:a16="http://schemas.microsoft.com/office/drawing/2014/main" val="2180429221"/>
                    </a:ext>
                  </a:extLst>
                </a:gridCol>
                <a:gridCol w="794759">
                  <a:extLst>
                    <a:ext uri="{9D8B030D-6E8A-4147-A177-3AD203B41FA5}">
                      <a16:colId xmlns="" xmlns:a16="http://schemas.microsoft.com/office/drawing/2014/main" val="4112346033"/>
                    </a:ext>
                  </a:extLst>
                </a:gridCol>
                <a:gridCol w="999858">
                  <a:extLst>
                    <a:ext uri="{9D8B030D-6E8A-4147-A177-3AD203B41FA5}">
                      <a16:colId xmlns="" xmlns:a16="http://schemas.microsoft.com/office/drawing/2014/main" val="1571303403"/>
                    </a:ext>
                  </a:extLst>
                </a:gridCol>
                <a:gridCol w="837488">
                  <a:extLst>
                    <a:ext uri="{9D8B030D-6E8A-4147-A177-3AD203B41FA5}">
                      <a16:colId xmlns="" xmlns:a16="http://schemas.microsoft.com/office/drawing/2014/main" val="539500894"/>
                    </a:ext>
                  </a:extLst>
                </a:gridCol>
                <a:gridCol w="1152826">
                  <a:extLst>
                    <a:ext uri="{9D8B030D-6E8A-4147-A177-3AD203B41FA5}">
                      <a16:colId xmlns="" xmlns:a16="http://schemas.microsoft.com/office/drawing/2014/main" val="3029770237"/>
                    </a:ext>
                  </a:extLst>
                </a:gridCol>
                <a:gridCol w="2897878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rs2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fmadd.s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Fused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-Add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rs1 * rs2 + rs3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fmsub.s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Fused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-Sub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1000111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rs1 * rs2 - rs3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fnmadd.s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Fused </a:t>
                      </a:r>
                      <a:r>
                        <a:rPr lang="en-US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1001111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en-US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-rs1 * rs2 + rs3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fnmsub.s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Fused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1001011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-rs1 * rs2 - rs3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fadd.s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+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fsub.s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0x04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rs1 -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fmul.s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0x08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*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fdiv.s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0x0C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66444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fsqrt.s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Square 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0x2C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sqrt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(rs1)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394812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abs(rs1) *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122148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fsgnjn.s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abs(rs1) * -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3705084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fsgnjx.s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*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36721429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fmin.s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0x14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min(rs1, rs2)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4784026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fmax.s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0x14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max(rs1, rs2)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3385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1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87561"/>
              </p:ext>
            </p:extLst>
          </p:nvPr>
        </p:nvGraphicFramePr>
        <p:xfrm>
          <a:off x="471442" y="862007"/>
          <a:ext cx="11230953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5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2341548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709301">
                  <a:extLst>
                    <a:ext uri="{9D8B030D-6E8A-4147-A177-3AD203B41FA5}">
                      <a16:colId xmlns="" xmlns:a16="http://schemas.microsoft.com/office/drawing/2014/main" val="2180429221"/>
                    </a:ext>
                  </a:extLst>
                </a:gridCol>
                <a:gridCol w="794759">
                  <a:extLst>
                    <a:ext uri="{9D8B030D-6E8A-4147-A177-3AD203B41FA5}">
                      <a16:colId xmlns="" xmlns:a16="http://schemas.microsoft.com/office/drawing/2014/main" val="4112346033"/>
                    </a:ext>
                  </a:extLst>
                </a:gridCol>
                <a:gridCol w="999858">
                  <a:extLst>
                    <a:ext uri="{9D8B030D-6E8A-4147-A177-3AD203B41FA5}">
                      <a16:colId xmlns="" xmlns:a16="http://schemas.microsoft.com/office/drawing/2014/main" val="1571303403"/>
                    </a:ext>
                  </a:extLst>
                </a:gridCol>
                <a:gridCol w="837488">
                  <a:extLst>
                    <a:ext uri="{9D8B030D-6E8A-4147-A177-3AD203B41FA5}">
                      <a16:colId xmlns="" xmlns:a16="http://schemas.microsoft.com/office/drawing/2014/main" val="539500894"/>
                    </a:ext>
                  </a:extLst>
                </a:gridCol>
                <a:gridCol w="1152826">
                  <a:extLst>
                    <a:ext uri="{9D8B030D-6E8A-4147-A177-3AD203B41FA5}">
                      <a16:colId xmlns="" xmlns:a16="http://schemas.microsoft.com/office/drawing/2014/main" val="3029770237"/>
                    </a:ext>
                  </a:extLst>
                </a:gridCol>
                <a:gridCol w="2897878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rs2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flw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Load Word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 smtClean="0"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</a:t>
                      </a:r>
                      <a:endParaRPr lang="ru-RU" sz="1500" b="0" i="0" u="none" strike="noStrike" baseline="0" dirty="0" smtClean="0"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0000111</a:t>
                      </a:r>
                      <a:endParaRPr lang="ru-RU" sz="1500" b="0" i="0" u="none" strike="noStrike" baseline="0" dirty="0" smtClean="0"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M[rs1 +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fsw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Store Word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S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0100111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M[rs1 +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] =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fcvt.w.s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Convert to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(int32_t) rs1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fcvt.wu.s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Convert to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(uint32_t) rs1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fmv.x.s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 Float to </a:t>
                      </a:r>
                      <a:r>
                        <a:rPr lang="en-US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*((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*) &amp;rs1)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fmv.s.x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 </a:t>
                      </a:r>
                      <a:r>
                        <a:rPr lang="en-US" altLang="ru-RU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0x78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*((float*) &amp;rs1)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feq.s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== rs2) ? 1 : 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flt.s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  rs2) ? 1 : 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66444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fle.s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Less /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&lt;= rs2) ? 1 : 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394812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fclass.s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Classify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0x70</a:t>
                      </a:r>
                      <a:endParaRPr kumimoji="0" lang="ru-RU" altLang="ru-RU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0..9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1221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Округление результатов вычисления команд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94131" y="1384638"/>
            <a:ext cx="903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 – Rounding Mode (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округления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помещается в поле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func3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расширения набора команд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RV32F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-типа.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25629"/>
              </p:ext>
            </p:extLst>
          </p:nvPr>
        </p:nvGraphicFramePr>
        <p:xfrm>
          <a:off x="1583340" y="2454551"/>
          <a:ext cx="9025318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1336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7113982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Метод округления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к ближайшему</a:t>
                      </a: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целому, если 0,5 – к ближайшему четному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 сторону нуля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010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вниз</a:t>
                      </a:r>
                      <a:r>
                        <a:rPr 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 сторону −∞)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011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вниз</a:t>
                      </a:r>
                      <a:r>
                        <a:rPr 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 сторону +∞)</a:t>
                      </a:r>
                      <a:endParaRPr 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к ближайшему</a:t>
                      </a:r>
                      <a:r>
                        <a:rPr 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целому, если 0,5 – к наибольшему по модулю значению</a:t>
                      </a:r>
                      <a:endParaRPr 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Некорректное значение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110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Некорректное значение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111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Динамический режим (режим задается в статусном регистре)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7664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5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0069"/>
              </p:ext>
            </p:extLst>
          </p:nvPr>
        </p:nvGraphicFramePr>
        <p:xfrm>
          <a:off x="471442" y="862007"/>
          <a:ext cx="11230653" cy="574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</a:tblGrid>
              <a:tr h="351292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nop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x0, 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operation (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 операции)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48640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la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symbol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symbol[31:12]</a:t>
                      </a:r>
                    </a:p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symbol[11:0]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Загрузить адрес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li </a:t>
                      </a:r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immediate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 smtClean="0">
                          <a:latin typeface="Times New Roman" pitchFamily="18" charset="0"/>
                          <a:cs typeface="Times New Roman" pitchFamily="18" charset="0"/>
                        </a:rPr>
                        <a:t>Различные</a:t>
                      </a:r>
                      <a:r>
                        <a:rPr lang="ru-RU" sz="15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варианты</a:t>
                      </a:r>
                      <a:endParaRPr lang="ru-RU" sz="15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Загрузить константу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mv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 значение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xori</a:t>
                      </a:r>
                      <a:r>
                        <a:rPr lang="en-US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-1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Обратный код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sub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Дополнительный код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seqz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sltiu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1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394812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snez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sltu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не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1221488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slt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x0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&lt;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sgtz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&gt;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fsgnj.s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en-US" altLang="ru-RU" sz="1500" baseline="0" dirty="0" smtClean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число одинарной точности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fabs.s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fsgnjx.s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 числа одинарной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fneg.s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fsgnjn.s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Противоположное числу одинарной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fsgnj.d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 число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fabs.d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fsgnjx.d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числа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fneg.d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fsgnjn.d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altLang="ru-RU" sz="1500" baseline="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en-US" altLang="ru-RU" sz="1500" baseline="0" dirty="0" smtClean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Противоположное числу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 smtClean="0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2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02816"/>
              </p:ext>
            </p:extLst>
          </p:nvPr>
        </p:nvGraphicFramePr>
        <p:xfrm>
          <a:off x="471442" y="862007"/>
          <a:ext cx="11230653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</a:tblGrid>
              <a:tr h="368288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97798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beqz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beq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bnez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bne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не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itchFamily="18" charset="0"/>
                        </a:rPr>
                        <a:t>bge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itchFamily="18" charset="0"/>
                        </a:rPr>
                        <a:t> x0,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≥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blt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&lt;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bgtz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blt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x0,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blt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394812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6122148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bgtu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bltu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</a:t>
                      </a:r>
                      <a:r>
                        <a:rPr lang="en-US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значения </a:t>
                      </a:r>
                      <a:r>
                        <a:rPr lang="ru-RU" sz="15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bleu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bgeu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 , 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значения </a:t>
                      </a:r>
                      <a:r>
                        <a:rPr lang="ru-RU" sz="15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 smtClean="0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73063"/>
              </p:ext>
            </p:extLst>
          </p:nvPr>
        </p:nvGraphicFramePr>
        <p:xfrm>
          <a:off x="471442" y="862007"/>
          <a:ext cx="11230653" cy="3093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</a:tblGrid>
              <a:tr h="368288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97798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 записи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адреса в </a:t>
                      </a:r>
                      <a:r>
                        <a:rPr lang="en-US" sz="15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2335155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x1,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5666127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jr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itchFamily="18" charset="0"/>
                        </a:rPr>
                        <a:t>jalr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itchFamily="18" charset="0"/>
                        </a:rPr>
                        <a:t> x0, </a:t>
                      </a:r>
                      <a:r>
                        <a:rPr lang="en-GB" sz="1500" dirty="0" err="1" smtClean="0">
                          <a:latin typeface="Consolas" pitchFamily="49" charset="0"/>
                          <a:cs typeface="Times New Roman" pitchFamily="18" charset="0"/>
                        </a:rPr>
                        <a:t>rs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itchFamily="18" charset="0"/>
                        </a:rPr>
                        <a:t>, 0</a:t>
                      </a:r>
                      <a:endParaRPr lang="ru-RU" sz="1500" dirty="0">
                        <a:latin typeface="Consolas" pitchFamily="49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адресу </a:t>
                      </a:r>
                      <a:r>
                        <a:rPr lang="en-US" sz="15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 записи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адреса в </a:t>
                      </a:r>
                      <a:r>
                        <a:rPr lang="en-US" sz="1500" baseline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4832650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</a:t>
                      </a: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адресу </a:t>
                      </a:r>
                      <a:r>
                        <a:rPr lang="en-US" sz="15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27764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x1, 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Возврат из подпрограммы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9150933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call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offset[31:12]</a:t>
                      </a:r>
                      <a:endParaRPr lang="ru-RU" sz="1500" dirty="0" smtClean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en-US" sz="1500" dirty="0" smtClean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x1, offset[11:0]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Вызов подпрограммы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3138432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tail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x6, offset[31:12]</a:t>
                      </a:r>
                      <a:endParaRPr lang="ru-RU" sz="1500" dirty="0" smtClean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500" dirty="0" err="1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dirty="0" smtClean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x6, offset[11:0]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“Tail call” </a:t>
                      </a:r>
                      <a:r>
                        <a:rPr lang="ru-RU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вызов текущей подпрограммы</a:t>
                      </a:r>
                      <a:r>
                        <a:rPr lang="en-US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 ее завершением</a:t>
                      </a:r>
                      <a:endParaRPr lang="ru-RU" sz="15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3948124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 smtClean="0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Представление ассемблерных инструкций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6" y="778544"/>
            <a:ext cx="10156005" cy="59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F455AC7-1D19-41A0-9B06-B8F18A4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Директивы </a:t>
            </a:r>
            <a:r>
              <a:rPr lang="en-US" altLang="ru-RU" sz="3200" dirty="0">
                <a:latin typeface="Times New Roman" panose="02020603050405020304" pitchFamily="18" charset="0"/>
              </a:rPr>
              <a:t>ASM </a:t>
            </a:r>
            <a:r>
              <a:rPr lang="ru-RU" altLang="ru-RU" sz="3200" dirty="0">
                <a:latin typeface="Times New Roman" panose="02020603050405020304" pitchFamily="18" charset="0"/>
              </a:rPr>
              <a:t>файла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76273" y="1266825"/>
            <a:ext cx="7010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Начинаются с точки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‘.’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Указывают на то, как следует транслировать программу и не транслируются в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примеры: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91450" y="1384638"/>
            <a:ext cx="39052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содержимого секции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.data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</a:t>
            </a:r>
            <a:endParaRPr lang="ru-RU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num1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1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num2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3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arr1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5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7 1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s1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AB\n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#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comment</a:t>
            </a:r>
            <a:endParaRPr lang="ru-RU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86676" y="1266825"/>
            <a:ext cx="4114800" cy="3903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04137"/>
              </p:ext>
            </p:extLst>
          </p:nvPr>
        </p:nvGraphicFramePr>
        <p:xfrm>
          <a:off x="890584" y="3065664"/>
          <a:ext cx="6481766" cy="2731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866">
                  <a:extLst>
                    <a:ext uri="{9D8B030D-6E8A-4147-A177-3AD203B41FA5}">
                      <a16:colId xmlns:a16="http://schemas.microsoft.com/office/drawing/2014/main" xmlns="" val="590656866"/>
                    </a:ext>
                  </a:extLst>
                </a:gridCol>
                <a:gridCol w="5295900">
                  <a:extLst>
                    <a:ext uri="{9D8B030D-6E8A-4147-A177-3AD203B41FA5}">
                      <a16:colId xmlns:a16="http://schemas.microsoft.com/office/drawing/2014/main" xmlns="" val="1611797709"/>
                    </a:ext>
                  </a:extLst>
                </a:gridCol>
              </a:tblGrid>
              <a:tr h="44592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equ</a:t>
                      </a:r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константы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8668952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.word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массива 32-битных слов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9360561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.string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строки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2803645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.text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на раздел с исполняемым кодом</a:t>
                      </a:r>
                      <a:r>
                        <a:rPr lang="en-US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, read-only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5878810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.data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 на раздел с данными, </a:t>
                      </a:r>
                      <a:r>
                        <a:rPr lang="en-US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read-write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rodata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 на раздел с константами, </a:t>
                      </a:r>
                      <a:r>
                        <a:rPr lang="en-US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read-only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0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Директивы </a:t>
            </a:r>
            <a:r>
              <a:rPr lang="en-US" altLang="ru-RU" sz="3200" dirty="0">
                <a:latin typeface="Times New Roman" panose="02020603050405020304" pitchFamily="18" charset="0"/>
              </a:rPr>
              <a:t>ASM </a:t>
            </a:r>
            <a:r>
              <a:rPr lang="ru-RU" altLang="ru-RU" sz="3200" dirty="0">
                <a:latin typeface="Times New Roman" panose="02020603050405020304" pitchFamily="18" charset="0"/>
              </a:rPr>
              <a:t>файла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6272" y="1266825"/>
            <a:ext cx="7010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en-US" sz="2400" dirty="0">
                <a:latin typeface="Consolas" pitchFamily="49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это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“label”,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или символ, значение которого равно адресу в памяти ассемблерного кода, который начинается после объявления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Директива 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.</a:t>
            </a:r>
            <a:r>
              <a:rPr lang="ru-RU" sz="2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globl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делает символ видимым для компоновщика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“linker”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Директива указывает на символ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так как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требуется сообщить компоновщику, чтобы тот поместил код, на который указывает символ, в корректное место в памяти.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686676" y="1266825"/>
            <a:ext cx="4114800" cy="3903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1450" y="1384638"/>
            <a:ext cx="39052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директивы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globl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2400" dirty="0"/>
          </a:p>
          <a:p>
            <a:r>
              <a:rPr lang="it-IT" sz="2000" dirty="0">
                <a:latin typeface="Consolas" panose="020B0609020204030204" pitchFamily="49" charset="0"/>
              </a:rPr>
              <a:t>.globl __start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it-IT" sz="20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__start: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</a:rPr>
              <a:t># </a:t>
            </a:r>
            <a:r>
              <a:rPr lang="ru-RU" sz="2000" dirty="0">
                <a:latin typeface="Consolas" panose="020B0609020204030204" pitchFamily="49" charset="0"/>
              </a:rPr>
              <a:t>исполняемый код</a:t>
            </a:r>
            <a:endParaRPr lang="it-IT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1.</a:t>
            </a:r>
            <a:r>
              <a:rPr lang="ru-RU" altLang="ru-RU" sz="3200" dirty="0">
                <a:latin typeface="Times New Roman" panose="02020603050405020304" pitchFamily="18" charset="0"/>
              </a:rPr>
              <a:t> Вычисление суммы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array: .word 1, 2, 3, 4, 5 # A=[1, 2, 3, 4, 5];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la x9, array         # x9=&amp;A[0]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x10, x0, 0      # sum=0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x11, x0, 0      # i=0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Loop: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x12, 0(x9)        # x12=A[i]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 x10, x10, x12    # sum+=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x9, x9, 4       # &amp;A[i++]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x11, x11, 1     # i++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x13, x0, 5      # x13=5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blt x11, x13, Loop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nop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call Exit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tail Exit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5. Найти сумму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26988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array: .word 1, 4, 8, 7, 2, 2, 9, 3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.rodata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len: .word 8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ru-RU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la x9, array  </a:t>
            </a:r>
            <a:r>
              <a:rPr lang="ru-RU" sz="1700" dirty="0">
                <a:latin typeface="Consolas" panose="020B0609020204030204" pitchFamily="49" charset="0"/>
              </a:rPr>
              <a:t> </a:t>
            </a:r>
            <a:r>
              <a:rPr lang="it-IT" sz="1700" dirty="0">
                <a:latin typeface="Consolas" panose="020B0609020204030204" pitchFamily="49" charset="0"/>
              </a:rPr>
              <a:t> # x9 = 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x11, x0      # i = 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x15, t1      # x15 =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jal COPY</a:t>
            </a:r>
            <a:r>
              <a:rPr lang="ru-RU" sz="1700" dirty="0">
                <a:latin typeface="Consolas" panose="020B0609020204030204" pitchFamily="49" charset="0"/>
              </a:rPr>
              <a:t>        </a:t>
            </a:r>
            <a:r>
              <a:rPr lang="en-US" sz="1700" dirty="0">
                <a:latin typeface="Consolas" panose="020B0609020204030204" pitchFamily="49" charset="0"/>
              </a:rPr>
              <a:t># </a:t>
            </a:r>
            <a:r>
              <a:rPr lang="ru-RU" sz="1700" dirty="0">
                <a:latin typeface="Consolas" panose="020B0609020204030204" pitchFamily="49" charset="0"/>
              </a:rPr>
              <a:t>вызов подпрограммы для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            # </a:t>
            </a:r>
            <a:r>
              <a:rPr lang="ru-RU" sz="1700" dirty="0">
                <a:latin typeface="Consolas" panose="020B0609020204030204" pitchFamily="49" charset="0"/>
              </a:rPr>
              <a:t>копирования текущего массива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              # </a:t>
            </a:r>
            <a:r>
              <a:rPr lang="ru-RU" sz="1700" dirty="0">
                <a:latin typeface="Consolas" panose="020B0609020204030204" pitchFamily="49" charset="0"/>
              </a:rPr>
              <a:t>в соседние адреса</a:t>
            </a:r>
          </a:p>
          <a:p>
            <a:r>
              <a:rPr lang="ru-RU" sz="1700" dirty="0">
                <a:latin typeface="Consolas" panose="020B0609020204030204" pitchFamily="49" charset="0"/>
              </a:rPr>
              <a:t>  ...</a:t>
            </a:r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4"/>
            <a:ext cx="6227035" cy="5062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Описываем начальные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27397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COPY: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t1, len              # t1 =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slli t0, t1, 2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 t0, x9, t0          # t0 = &amp;A[0] + 8 &lt;&lt; 2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x10, x9              # x10 = 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x11, x0              # i = 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x9, t0               # x9 = t0 (new_addr)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CP_Loop: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lw t3, 0(x10)         # t3 = A[i]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sw t3, 0(t0)          # </a:t>
            </a:r>
            <a:r>
              <a:rPr lang="ru-RU" sz="1700" dirty="0">
                <a:latin typeface="Consolas" panose="020B0609020204030204" pitchFamily="49" charset="0"/>
              </a:rPr>
              <a:t>запись </a:t>
            </a:r>
            <a:r>
              <a:rPr lang="it-IT" sz="1700" dirty="0">
                <a:latin typeface="Consolas" panose="020B0609020204030204" pitchFamily="49" charset="0"/>
              </a:rPr>
              <a:t>A[i] </a:t>
            </a:r>
            <a:r>
              <a:rPr lang="ru-RU" sz="1700" dirty="0">
                <a:latin typeface="Consolas" panose="020B0609020204030204" pitchFamily="49" charset="0"/>
              </a:rPr>
              <a:t>по адресу </a:t>
            </a:r>
            <a:r>
              <a:rPr lang="it-IT" sz="1700" dirty="0">
                <a:latin typeface="Consolas" panose="020B0609020204030204" pitchFamily="49" charset="0"/>
              </a:rPr>
              <a:t>t0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x10, x10, 4      # old_addr++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t0, t0, 4        # new_addr++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x11, x11, 1      # i++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blt x11, x15, CP_Loop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ret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5"/>
            <a:ext cx="6227035" cy="4450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Описываем подпрограмму копирования массива по новому адресу</a:t>
            </a:r>
          </a:p>
        </p:txBody>
      </p:sp>
    </p:spTree>
    <p:extLst>
      <p:ext uri="{BB962C8B-B14F-4D97-AF65-F5344CB8AC3E}">
        <p14:creationId xmlns:p14="http://schemas.microsoft.com/office/powerpoint/2010/main" val="21203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ru-RU" sz="1700" dirty="0">
                <a:latin typeface="Consolas" panose="020B0609020204030204" pitchFamily="49" charset="0"/>
              </a:rPr>
              <a:t>...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x11, x0               #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Loop1: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x13, x11              # 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 =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mv x14, x11              # j =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mv x17, x11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x17, x17,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add x17, x9, x17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x12, 0(x17)           # max =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Loop2: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mv x17, x14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x17, x17,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x17, x9, x17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x16, 0(x17)         # x16 = A[j]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x12, x16, MAX      # if (max &lt; x16)</a:t>
            </a:r>
            <a:endParaRPr lang="ru-RU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R:  </a:t>
            </a:r>
            <a:r>
              <a:rPr lang="en-US" sz="1700" dirty="0" err="1">
                <a:latin typeface="Consolas" panose="020B0609020204030204" pitchFamily="49" charset="0"/>
              </a:rPr>
              <a:t>addi</a:t>
            </a:r>
            <a:r>
              <a:rPr lang="en-US" sz="1700" dirty="0">
                <a:latin typeface="Consolas" panose="020B0609020204030204" pitchFamily="49" charset="0"/>
              </a:rPr>
              <a:t> x14, x14, 1       # </a:t>
            </a:r>
            <a:r>
              <a:rPr lang="en-US" sz="1700" dirty="0" err="1">
                <a:latin typeface="Consolas" panose="020B0609020204030204" pitchFamily="49" charset="0"/>
              </a:rPr>
              <a:t>j++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x14, x15, Loop2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...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# </a:t>
            </a:r>
            <a:r>
              <a:rPr lang="ru-RU" sz="1700" dirty="0">
                <a:latin typeface="Consolas" panose="020B0609020204030204" pitchFamily="49" charset="0"/>
              </a:rPr>
              <a:t>перестановка элементов массива</a:t>
            </a:r>
            <a:endParaRPr lang="it-IT" sz="1700" dirty="0"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6988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Определяем два цикла: 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for 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&lt; SIZE;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++)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max = A[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max_ind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for 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j =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; j &lt; SIZE;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j++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if (max &lt; B[j])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goto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MAX;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}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}</a:t>
            </a:r>
            <a:endParaRPr lang="ru-RU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30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panose="020B0609020204030204" pitchFamily="49" charset="0"/>
              </a:rPr>
              <a:t>    # </a:t>
            </a:r>
            <a:r>
              <a:rPr lang="ru-RU" sz="1700" dirty="0">
                <a:latin typeface="Consolas" panose="020B0609020204030204" pitchFamily="49" charset="0"/>
              </a:rPr>
              <a:t>перестановка элементов массива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x13, x13,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x13, x9, x13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t1, 0(x13)          # t1 = A[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t2, x11,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t2, x9, t2         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t3, 0(t2)           # t3 =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sw</a:t>
            </a:r>
            <a:r>
              <a:rPr lang="en-US" sz="1700" dirty="0">
                <a:latin typeface="Consolas" panose="020B0609020204030204" pitchFamily="49" charset="0"/>
              </a:rPr>
              <a:t> t3, 0(x13)          # A[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] = t3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sw</a:t>
            </a:r>
            <a:r>
              <a:rPr lang="en-US" sz="1700" dirty="0">
                <a:latin typeface="Consolas" panose="020B0609020204030204" pitchFamily="49" charset="0"/>
              </a:rPr>
              <a:t> t1, 0(t2)           #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 = t1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addi</a:t>
            </a:r>
            <a:r>
              <a:rPr lang="en-US" sz="1700" dirty="0">
                <a:latin typeface="Consolas" panose="020B0609020204030204" pitchFamily="49" charset="0"/>
              </a:rPr>
              <a:t> x11, x11, 1       #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++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x11, x15, Loop1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nop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call Exit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MAX: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x12, x16         # max = x16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x13, x14         # 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 = j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j R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tail Exit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6988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Описываем перестановку элементов массива и подпрограмму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922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83359" y="873814"/>
            <a:ext cx="60996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</a:rPr>
              <a:t> Loop2: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mv x17, x14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slli x17, x17,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x17, x9, x17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x16, 0(x17)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blt x12, x16, MAX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R:  addi x14, x14, 1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</a:rPr>
              <a:t>   </a:t>
            </a:r>
            <a:r>
              <a:rPr lang="it-IT" sz="1400" dirty="0">
                <a:latin typeface="Consolas" panose="020B0609020204030204" pitchFamily="49" charset="0"/>
              </a:rPr>
              <a:t> blt x14, x15, Loop2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slli x13, x13,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x13, x9, x13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t1, 0(x13)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slli t2, x11,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t2, x9, t2         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t3, 0(t2)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t3, 0(x13)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t1, 0(t2)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addi x11, x11, 1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blt x11, x15, Loop1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nop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call Exit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76274" y="873815"/>
            <a:ext cx="10925882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97183" y="873813"/>
            <a:ext cx="356526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 </a:t>
            </a:r>
            <a:r>
              <a:rPr lang="ru-RU" sz="1400" dirty="0">
                <a:latin typeface="Consolas" panose="020B0609020204030204" pitchFamily="49" charset="0"/>
              </a:rPr>
              <a:t>полный код программы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array: .word 1,4,8,7,2,2,9,3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.rodata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len: .word 8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la x9, array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x15, t1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jal COPY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Loop1: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x13,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x14,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x17,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slli x17, x17,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add x17, x9, x17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x12, 0(x17)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410575" y="873813"/>
            <a:ext cx="609962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</a:rPr>
              <a:t>MAX: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x12, x16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x13, x14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j R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COPY: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slli t0, t1,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add t0, x9, t0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x10, x9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x9, t0</a:t>
            </a:r>
          </a:p>
          <a:p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latin typeface="Consolas" panose="020B0609020204030204" pitchFamily="49" charset="0"/>
              </a:rPr>
              <a:t> CP_Loop: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t3, 0(x10)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t3, 0(t0)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x10, x10, 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t0, t0, 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x11, x11, 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blt x11, x15, CP_Loop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ret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tail Exit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276725" y="1114425"/>
            <a:ext cx="0" cy="53625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410575" y="1114424"/>
            <a:ext cx="0" cy="53625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Систем</a:t>
            </a:r>
            <a:r>
              <a:rPr lang="ru-RU" altLang="ru-RU" sz="3200" dirty="0">
                <a:latin typeface="Times New Roman" panose="02020603050405020304" pitchFamily="18" charset="0"/>
              </a:rPr>
              <a:t>а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 команд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RISC-V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8383" y="1011793"/>
            <a:ext cx="3919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</a:rPr>
              <a:t>Базовые наборы команд:</a:t>
            </a:r>
            <a:endParaRPr lang="en-US" altLang="ru-RU" sz="2000" dirty="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94336"/>
              </p:ext>
            </p:extLst>
          </p:nvPr>
        </p:nvGraphicFramePr>
        <p:xfrm>
          <a:off x="998383" y="1518009"/>
          <a:ext cx="870491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481"/>
                <a:gridCol w="7661429"/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RV32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32-битными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RV64I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64-битными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RV128I</a:t>
                      </a:r>
                      <a:endParaRPr lang="ru-RU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128-битными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RV32E</a:t>
                      </a:r>
                      <a:endParaRPr lang="ru-RU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сокращенная версия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RV32I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для встраиваемых систем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998382" y="3223812"/>
            <a:ext cx="5097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</a:rPr>
              <a:t>Расширения базовых наборов</a:t>
            </a:r>
            <a:r>
              <a:rPr lang="en-US" altLang="ru-RU" sz="2000" dirty="0" smtClean="0">
                <a:latin typeface="Times New Roman" panose="02020603050405020304" pitchFamily="18" charset="0"/>
              </a:rPr>
              <a:t> </a:t>
            </a:r>
            <a:r>
              <a:rPr lang="ru-RU" altLang="ru-RU" sz="2000" dirty="0" smtClean="0">
                <a:latin typeface="Times New Roman" panose="02020603050405020304" pitchFamily="18" charset="0"/>
              </a:rPr>
              <a:t>команд:</a:t>
            </a:r>
            <a:endParaRPr lang="en-US" altLang="ru-RU" sz="2000" dirty="0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75370"/>
              </p:ext>
            </p:extLst>
          </p:nvPr>
        </p:nvGraphicFramePr>
        <p:xfrm>
          <a:off x="998382" y="3792172"/>
          <a:ext cx="10302892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434"/>
                <a:gridCol w="9836458"/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умножения, деления и вычисления остатка от деления целых чисел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атомарные инструкции чтения/записи для синхронизации между аппаратными потоками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одинарной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двойной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четверной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поддержку сжатия инструкций до 16 бит для сокращения занимаемого объема памяти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Типы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RISC-V 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инструкций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45206"/>
              </p:ext>
            </p:extLst>
          </p:nvPr>
        </p:nvGraphicFramePr>
        <p:xfrm>
          <a:off x="647700" y="1167341"/>
          <a:ext cx="11229975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991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9602984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</a:tblGrid>
              <a:tr h="84192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арифметические и логические операции над двумя регистрами с записью результата в третий  (</a:t>
                      </a:r>
                      <a:r>
                        <a:rPr lang="en-US" altLang="ru-RU" sz="28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xor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mul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8668952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инструкции с 12-битным непосредственным операндом (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slli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slti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79360561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инструкции записи в память (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sb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sw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2803645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инструкции ветвления (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bne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blt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205484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инструкции с 20-битным непосредственным операндом</a:t>
                      </a:r>
                      <a:r>
                        <a:rPr lang="en-US" altLang="ru-RU" sz="2800" dirty="0" smtClean="0">
                          <a:latin typeface="Times New Roman" panose="02020603050405020304" pitchFamily="18" charset="0"/>
                        </a:rPr>
                        <a:t> (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lui</a:t>
                      </a:r>
                      <a:r>
                        <a:rPr lang="en-US" altLang="ru-RU" sz="2800" dirty="0" smtClean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en-US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5878810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J-</a:t>
                      </a:r>
                      <a:r>
                        <a:rPr lang="ru-RU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единственная инструкция </a:t>
                      </a:r>
                      <a:r>
                        <a:rPr lang="en-US" altLang="ru-RU" sz="2800" dirty="0" smtClean="0"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altLang="ru-RU" sz="2800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</a:t>
                      </a:r>
                      <a:r>
                        <a:rPr lang="en-US" altLang="ru-RU" sz="2800" dirty="0" smtClean="0">
                          <a:latin typeface="Times New Roman" panose="02020603050405020304" pitchFamily="18" charset="0"/>
                        </a:rPr>
                        <a:t>)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, осуществляющая</a:t>
                      </a:r>
                      <a:r>
                        <a:rPr lang="ru-RU" altLang="ru-RU" sz="2800" baseline="0" dirty="0" smtClean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altLang="ru-RU" sz="2800" dirty="0" smtClean="0">
                          <a:latin typeface="Times New Roman" panose="02020603050405020304" pitchFamily="18" charset="0"/>
                        </a:rPr>
                        <a:t>безусловный переход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144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Формат инструкций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RISC-V</a:t>
            </a:r>
            <a:endParaRPr lang="ru-RU" altLang="ru-RU" sz="3200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32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2" y="1485900"/>
            <a:ext cx="11832194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9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Непосредственные операнды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 (</a:t>
            </a:r>
            <a:r>
              <a:rPr lang="en-US" altLang="ru-RU" sz="3200" dirty="0" err="1" smtClean="0">
                <a:latin typeface="Times New Roman" panose="02020603050405020304" pitchFamily="18" charset="0"/>
              </a:rPr>
              <a:t>immediates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)</a:t>
            </a:r>
            <a:endParaRPr lang="ru-RU" altLang="ru-RU" sz="3200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98384" y="1011793"/>
            <a:ext cx="1398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</a:rPr>
              <a:t>Примеры: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111130"/>
                  </p:ext>
                </p:extLst>
              </p:nvPr>
            </p:nvGraphicFramePr>
            <p:xfrm>
              <a:off x="998384" y="1624541"/>
              <a:ext cx="8128000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5816"/>
                    <a:gridCol w="6002184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ru-RU" sz="18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addi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 x5, x6, 4</a:t>
                          </a:r>
                          <a:r>
                            <a:rPr kumimoji="0" lang="ru-RU" sz="1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записать в регистр x5 сумму значения из регистра x6 и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числа 4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5=</m:t>
                              </m:r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6+4</m:t>
                              </m:r>
                            </m:oMath>
                          </a14:m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). </a:t>
                          </a:r>
                          <a:endParaRPr kumimoji="0" lang="ru-RU" sz="4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slli x7, x8, 2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записать в регистр x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значения из регистра x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сдвинутое влево на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7=</m:t>
                              </m:r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8≪2</m:t>
                              </m:r>
                            </m:oMath>
                          </a14:m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). </a:t>
                          </a:r>
                          <a:endParaRPr kumimoji="0" lang="ru-RU" sz="4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blt x9, x10, 60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совершить условный переход по адресу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PC +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60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,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если значение из регистра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x9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меньше, чем из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x10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. </a:t>
                          </a:r>
                          <a:endParaRPr kumimoji="0" lang="ru-RU" sz="4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111130"/>
                  </p:ext>
                </p:extLst>
              </p:nvPr>
            </p:nvGraphicFramePr>
            <p:xfrm>
              <a:off x="998384" y="1624541"/>
              <a:ext cx="8128000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5816"/>
                    <a:gridCol w="6002184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kumimoji="0" lang="ru-RU" sz="18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addi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 x5, x6, 4</a:t>
                          </a:r>
                          <a:r>
                            <a:rPr kumimoji="0" lang="ru-RU" sz="1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5569" t="-4762" r="-102" b="-21523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slli x7, x8, 2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5569" t="-104762" r="-102" b="-11523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blt x9, x10, 60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совершить условный переход по адресу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PC +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60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,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если значение из регистра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x9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меньше, чем из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x10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. </a:t>
                          </a:r>
                          <a:endParaRPr kumimoji="0" lang="ru-RU" sz="4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Прямоугольник 11"/>
          <p:cNvSpPr/>
          <p:nvPr/>
        </p:nvSpPr>
        <p:spPr>
          <a:xfrm>
            <a:off x="998383" y="3840718"/>
            <a:ext cx="82905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 smtClean="0">
                <a:latin typeface="Times New Roman" panose="02020603050405020304" pitchFamily="18" charset="0"/>
              </a:rPr>
              <a:t>Для кодирования констант </a:t>
            </a:r>
            <a:r>
              <a:rPr lang="ru-RU" altLang="ru-RU" sz="2000" dirty="0" smtClean="0">
                <a:latin typeface="Times New Roman" panose="02020603050405020304" pitchFamily="18" charset="0"/>
              </a:rPr>
              <a:t>длиннее </a:t>
            </a:r>
            <a:r>
              <a:rPr lang="ru-RU" altLang="ru-RU" sz="2000" dirty="0" smtClean="0">
                <a:latin typeface="Times New Roman" panose="02020603050405020304" pitchFamily="18" charset="0"/>
              </a:rPr>
              <a:t>12 бит используются команды </a:t>
            </a:r>
            <a:r>
              <a:rPr lang="en-US" altLang="ru-RU" sz="2000" dirty="0" smtClean="0">
                <a:latin typeface="Times New Roman" panose="02020603050405020304" pitchFamily="18" charset="0"/>
              </a:rPr>
              <a:t>U-</a:t>
            </a:r>
            <a:r>
              <a:rPr lang="ru-RU" altLang="ru-RU" sz="2000" dirty="0" smtClean="0">
                <a:latin typeface="Times New Roman" panose="02020603050405020304" pitchFamily="18" charset="0"/>
              </a:rPr>
              <a:t>типа с 20-битным операндом</a:t>
            </a:r>
            <a:r>
              <a:rPr lang="en-US" altLang="ru-RU" sz="2000" dirty="0" smtClean="0">
                <a:latin typeface="Times New Roman" panose="02020603050405020304" pitchFamily="18" charset="0"/>
              </a:rPr>
              <a:t>.</a:t>
            </a:r>
            <a:endParaRPr lang="ru-RU" altLang="ru-RU" sz="2000" dirty="0" smtClean="0">
              <a:latin typeface="Times New Roman" panose="02020603050405020304" pitchFamily="18" charset="0"/>
            </a:endParaRPr>
          </a:p>
          <a:p>
            <a:r>
              <a:rPr lang="ru-RU" altLang="ru-RU" sz="2000" dirty="0" smtClean="0">
                <a:latin typeface="Times New Roman" panose="02020603050405020304" pitchFamily="18" charset="0"/>
              </a:rPr>
              <a:t>Например, требуется совершить переход по адресу </a:t>
            </a:r>
            <a:r>
              <a:rPr lang="en-GB" altLang="ru-RU" sz="2000" dirty="0">
                <a:latin typeface="Times New Roman" panose="02020603050405020304" pitchFamily="18" charset="0"/>
              </a:rPr>
              <a:t>PC </a:t>
            </a:r>
            <a:r>
              <a:rPr lang="ru-RU" altLang="ru-RU" sz="2000" dirty="0" smtClean="0">
                <a:latin typeface="Times New Roman" panose="02020603050405020304" pitchFamily="18" charset="0"/>
              </a:rPr>
              <a:t>+ </a:t>
            </a:r>
            <a:r>
              <a:rPr lang="en-US" altLang="ru-RU" sz="2000" dirty="0" err="1" smtClean="0">
                <a:latin typeface="Times New Roman" panose="02020603050405020304" pitchFamily="18" charset="0"/>
              </a:rPr>
              <a:t>long_value</a:t>
            </a:r>
            <a:r>
              <a:rPr lang="en-US" altLang="ru-RU" sz="2000" dirty="0">
                <a:latin typeface="Times New Roman" panose="02020603050405020304" pitchFamily="18" charset="0"/>
              </a:rPr>
              <a:t>:</a:t>
            </a:r>
            <a:endParaRPr lang="ru-RU" sz="2000" dirty="0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02994"/>
              </p:ext>
            </p:extLst>
          </p:nvPr>
        </p:nvGraphicFramePr>
        <p:xfrm>
          <a:off x="1011953" y="5052645"/>
          <a:ext cx="10741897" cy="746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0572"/>
                <a:gridCol w="6791325"/>
              </a:tblGrid>
              <a:tr h="376019"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auipc</a:t>
                      </a: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 x1, </a:t>
                      </a:r>
                      <a:r>
                        <a:rPr kumimoji="0" lang="en-GB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long_value</a:t>
                      </a: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[31:12]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аписать в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x1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 сумму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PC 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и старших битов </a:t>
                      </a:r>
                      <a:r>
                        <a:rPr lang="en-US" altLang="ru-RU" sz="1800" dirty="0" err="1" smtClean="0">
                          <a:latin typeface="Times New Roman" panose="02020603050405020304" pitchFamily="18" charset="0"/>
                        </a:rPr>
                        <a:t>long_value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jalr x1, x1, long_value[11:0]</a:t>
                      </a:r>
                      <a:endParaRPr lang="ru-RU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записать в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PC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сумму значения из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x1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 младших битов </a:t>
                      </a:r>
                      <a:r>
                        <a:rPr lang="en-US" altLang="ru-RU" sz="1800" dirty="0" err="1" smtClean="0">
                          <a:latin typeface="Times New Roman" panose="02020603050405020304" pitchFamily="18" charset="0"/>
                        </a:rPr>
                        <a:t>long_value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7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smtClean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 R-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34854"/>
              </p:ext>
            </p:extLst>
          </p:nvPr>
        </p:nvGraphicFramePr>
        <p:xfrm>
          <a:off x="471443" y="862007"/>
          <a:ext cx="11229978" cy="451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=""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="" xmlns:a16="http://schemas.microsoft.com/office/drawing/2014/main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="" xmlns:a16="http://schemas.microsoft.com/office/drawing/2014/main" val="3029770237"/>
                    </a:ext>
                  </a:extLst>
                </a:gridCol>
                <a:gridCol w="2836238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  <a:gridCol w="1811697">
                  <a:extLst>
                    <a:ext uri="{9D8B030D-6E8A-4147-A177-3AD203B41FA5}">
                      <a16:colId xmlns="" xmlns:a16="http://schemas.microsoft.com/office/drawing/2014/main" val="766699309"/>
                    </a:ext>
                  </a:extLst>
                </a:gridCol>
              </a:tblGrid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add</a:t>
                      </a:r>
                      <a:endParaRPr lang="ru-RU" sz="150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0110011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+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98668952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sub</a:t>
                      </a:r>
                      <a:endParaRPr lang="ru-RU" sz="150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Вычитание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0110011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smtClean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rs1 - rs2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9360561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xor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исключающее ИЛИ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ˆ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82803645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or</a:t>
                      </a:r>
                      <a:endParaRPr lang="ru-RU" sz="150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ИЛИ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smtClean="0">
                          <a:latin typeface="Consolas" panose="020B0609020204030204" pitchFamily="49" charset="0"/>
                        </a:rPr>
                        <a:t>0x6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rs1 | rs2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4205484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and</a:t>
                      </a:r>
                      <a:endParaRPr lang="ru-RU" sz="150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</a:t>
                      </a:r>
                      <a:endParaRPr lang="en-US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en-US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0x7</a:t>
                      </a:r>
                      <a:endParaRPr lang="en-US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&amp; rs2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5878810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sll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влево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&lt;&lt;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51447035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srl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вправо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25450717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sra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Арифметический сдвиг вправо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0x20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17254399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–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smtClean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 rs2)?1:0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41436492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sltu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– 0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 rs2)?1:0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8835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 I-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39338"/>
              </p:ext>
            </p:extLst>
          </p:nvPr>
        </p:nvGraphicFramePr>
        <p:xfrm>
          <a:off x="471443" y="862007"/>
          <a:ext cx="11229978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=""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=""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=""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="" xmlns:a16="http://schemas.microsoft.com/office/drawing/2014/main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="" xmlns:a16="http://schemas.microsoft.com/office/drawing/2014/main" val="3029770237"/>
                    </a:ext>
                  </a:extLst>
                </a:gridCol>
                <a:gridCol w="2836238">
                  <a:extLst>
                    <a:ext uri="{9D8B030D-6E8A-4147-A177-3AD203B41FA5}">
                      <a16:colId xmlns="" xmlns:a16="http://schemas.microsoft.com/office/drawing/2014/main" val="1714289440"/>
                    </a:ext>
                  </a:extLst>
                </a:gridCol>
                <a:gridCol w="1811697">
                  <a:extLst>
                    <a:ext uri="{9D8B030D-6E8A-4147-A177-3AD203B41FA5}">
                      <a16:colId xmlns=""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 с константой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 smtClean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sz="1500" b="0" i="0" u="none" strike="noStrike" baseline="0" dirty="0" smtClean="0"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+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9866895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xori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исключающее ИЛИ с константой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ˆ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79360561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ori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ИЛИ с константой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rs1 |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8280364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andi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 с константой</a:t>
                      </a:r>
                      <a:endParaRPr lang="en-US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en-US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&amp;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en-US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420548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slli</a:t>
                      </a:r>
                      <a:endParaRPr lang="ru-RU" sz="1500" b="0" dirty="0" smtClean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влево на значение константы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&lt;&lt;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9587881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srli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вправо на значение константы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&gt;&gt;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5144703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srai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Арифметический сдвиг вправо на значение константы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rs1 &gt;&gt;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25450717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-- 0 (сравнение с константой)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)?1:0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17254399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sltiu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-- 0 (сравнение с константой)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)?1:0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4143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9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04591"/>
              </p:ext>
            </p:extLst>
          </p:nvPr>
        </p:nvGraphicFramePr>
        <p:xfrm>
          <a:off x="472132" y="860891"/>
          <a:ext cx="11229978" cy="364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/>
                <a:gridCol w="2444098"/>
                <a:gridCol w="940037"/>
                <a:gridCol w="850307"/>
                <a:gridCol w="850307"/>
                <a:gridCol w="2835549"/>
                <a:gridCol w="1812386"/>
              </a:tblGrid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 smtClean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 smtClean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 smtClean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lb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1 байта из памяти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 = M[rs1+imm][0:7]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2 байт из памяти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M[rs1+imm][0:15]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4 байт из памяти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M[rs1+imm][0:31]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lbu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1 байта из памяти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M[rs1+imm][0:7]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данные</a:t>
                      </a: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lhu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2 байт данных из памяти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M[rs1+imm][0:15]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r>
                        <a:rPr lang="ru-RU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данные</a:t>
                      </a: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1100111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 = PC+4; PC = rs1 + </a:t>
                      </a:r>
                      <a:r>
                        <a:rPr lang="en-US" altLang="ru-RU" sz="1500" dirty="0" err="1" smtClean="0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ecall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Передача управления ОС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1110011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immediate = 0x000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 smtClean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ebreak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Передача управления отладчику</a:t>
                      </a:r>
                      <a:endParaRPr lang="en-US" altLang="ru-RU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Consolas" panose="020B0609020204030204" pitchFamily="49" charset="0"/>
                        </a:rPr>
                        <a:t>1110011</a:t>
                      </a: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 smtClean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immediate = 0x001</a:t>
                      </a:r>
                      <a:endParaRPr lang="ru-RU" altLang="ru-RU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RV32I I-</a:t>
            </a:r>
            <a:r>
              <a:rPr lang="ru-RU" altLang="ru-RU" sz="3200" dirty="0" smtClean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 smtClean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3521</Words>
  <Application>Microsoft Office PowerPoint</Application>
  <PresentationFormat>Произвольный</PresentationFormat>
  <Paragraphs>959</Paragraphs>
  <Slides>27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Roboto</vt:lpstr>
      <vt:lpstr>Calibri</vt:lpstr>
      <vt:lpstr>Consolas</vt:lpstr>
      <vt:lpstr>Courier New</vt:lpstr>
      <vt:lpstr>Calibri Light</vt:lpstr>
      <vt:lpstr>Helvetica World</vt:lpstr>
      <vt:lpstr>Times New Roman</vt:lpstr>
      <vt:lpstr>Cambria Math</vt:lpstr>
      <vt:lpstr>Тема Office</vt:lpstr>
      <vt:lpstr> Тракт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Пользователь Windows</cp:lastModifiedBy>
  <cp:revision>32</cp:revision>
  <dcterms:created xsi:type="dcterms:W3CDTF">2020-09-05T15:49:08Z</dcterms:created>
  <dcterms:modified xsi:type="dcterms:W3CDTF">2020-10-27T13:11:48Z</dcterms:modified>
</cp:coreProperties>
</file>